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3" r:id="rId4"/>
    <p:sldId id="286" r:id="rId5"/>
    <p:sldId id="288" r:id="rId6"/>
    <p:sldId id="289" r:id="rId7"/>
    <p:sldId id="290" r:id="rId8"/>
    <p:sldId id="287" r:id="rId9"/>
    <p:sldId id="292" r:id="rId10"/>
    <p:sldId id="284" r:id="rId11"/>
    <p:sldId id="260" r:id="rId12"/>
    <p:sldId id="261" r:id="rId13"/>
    <p:sldId id="262" r:id="rId14"/>
    <p:sldId id="263" r:id="rId15"/>
    <p:sldId id="271" r:id="rId16"/>
    <p:sldId id="291" r:id="rId17"/>
    <p:sldId id="293" r:id="rId18"/>
    <p:sldId id="294" r:id="rId19"/>
    <p:sldId id="295" r:id="rId20"/>
    <p:sldId id="297" r:id="rId21"/>
    <p:sldId id="303" r:id="rId22"/>
    <p:sldId id="300" r:id="rId23"/>
    <p:sldId id="301" r:id="rId24"/>
    <p:sldId id="302" r:id="rId25"/>
    <p:sldId id="298" r:id="rId26"/>
    <p:sldId id="277" r:id="rId27"/>
    <p:sldId id="305" r:id="rId28"/>
    <p:sldId id="275" r:id="rId29"/>
    <p:sldId id="306" r:id="rId30"/>
    <p:sldId id="299" r:id="rId31"/>
    <p:sldId id="308" r:id="rId32"/>
    <p:sldId id="309" r:id="rId33"/>
    <p:sldId id="310" r:id="rId34"/>
    <p:sldId id="307" r:id="rId35"/>
    <p:sldId id="311" r:id="rId36"/>
    <p:sldId id="304" r:id="rId37"/>
    <p:sldId id="276" r:id="rId38"/>
    <p:sldId id="278" r:id="rId39"/>
    <p:sldId id="313" r:id="rId4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jalte Mads Rosenstand Mann" userId="cb0b705c-a8b1-4763-ba49-a5419d7c649b" providerId="ADAL" clId="{5E0CB09F-1286-49FB-B8D9-8DCBA0B15763}"/>
    <pc:docChg chg="undo custSel addSld delSld modSld sldOrd">
      <pc:chgData name="Hjalte Mads Rosenstand Mann" userId="cb0b705c-a8b1-4763-ba49-a5419d7c649b" providerId="ADAL" clId="{5E0CB09F-1286-49FB-B8D9-8DCBA0B15763}" dt="2023-03-10T10:28:03.909" v="4061" actId="47"/>
      <pc:docMkLst>
        <pc:docMk/>
      </pc:docMkLst>
      <pc:sldChg chg="ord">
        <pc:chgData name="Hjalte Mads Rosenstand Mann" userId="cb0b705c-a8b1-4763-ba49-a5419d7c649b" providerId="ADAL" clId="{5E0CB09F-1286-49FB-B8D9-8DCBA0B15763}" dt="2023-03-09T14:13:23.851" v="904"/>
        <pc:sldMkLst>
          <pc:docMk/>
          <pc:sldMk cId="3586312682" sldId="256"/>
        </pc:sldMkLst>
      </pc:sldChg>
      <pc:sldChg chg="addSp delSp modSp mod">
        <pc:chgData name="Hjalte Mads Rosenstand Mann" userId="cb0b705c-a8b1-4763-ba49-a5419d7c649b" providerId="ADAL" clId="{5E0CB09F-1286-49FB-B8D9-8DCBA0B15763}" dt="2023-03-09T14:11:07.633" v="828" actId="208"/>
        <pc:sldMkLst>
          <pc:docMk/>
          <pc:sldMk cId="576855743" sldId="257"/>
        </pc:sldMkLst>
        <pc:spChg chg="add del mod">
          <ac:chgData name="Hjalte Mads Rosenstand Mann" userId="cb0b705c-a8b1-4763-ba49-a5419d7c649b" providerId="ADAL" clId="{5E0CB09F-1286-49FB-B8D9-8DCBA0B15763}" dt="2023-03-09T14:04:38.577" v="638" actId="478"/>
          <ac:spMkLst>
            <pc:docMk/>
            <pc:sldMk cId="576855743" sldId="257"/>
            <ac:spMk id="2" creationId="{5EE15771-FE9B-9040-FD3C-181AD4874E75}"/>
          </ac:spMkLst>
        </pc:spChg>
        <pc:spChg chg="del mod">
          <ac:chgData name="Hjalte Mads Rosenstand Mann" userId="cb0b705c-a8b1-4763-ba49-a5419d7c649b" providerId="ADAL" clId="{5E0CB09F-1286-49FB-B8D9-8DCBA0B15763}" dt="2023-03-09T14:04:41.964" v="639" actId="478"/>
          <ac:spMkLst>
            <pc:docMk/>
            <pc:sldMk cId="576855743" sldId="257"/>
            <ac:spMk id="3" creationId="{22172511-F0CC-41BB-A4BB-4DD28DEFD089}"/>
          </ac:spMkLst>
        </pc:spChg>
        <pc:spChg chg="add del mod">
          <ac:chgData name="Hjalte Mads Rosenstand Mann" userId="cb0b705c-a8b1-4763-ba49-a5419d7c649b" providerId="ADAL" clId="{5E0CB09F-1286-49FB-B8D9-8DCBA0B15763}" dt="2023-03-09T14:05:00.489" v="675" actId="478"/>
          <ac:spMkLst>
            <pc:docMk/>
            <pc:sldMk cId="576855743" sldId="257"/>
            <ac:spMk id="5" creationId="{E7738A0D-851F-900C-5CA3-64B7DE1CBD45}"/>
          </ac:spMkLst>
        </pc:spChg>
        <pc:spChg chg="add mod">
          <ac:chgData name="Hjalte Mads Rosenstand Mann" userId="cb0b705c-a8b1-4763-ba49-a5419d7c649b" providerId="ADAL" clId="{5E0CB09F-1286-49FB-B8D9-8DCBA0B15763}" dt="2023-03-09T14:10:52.600" v="826" actId="208"/>
          <ac:spMkLst>
            <pc:docMk/>
            <pc:sldMk cId="576855743" sldId="257"/>
            <ac:spMk id="6" creationId="{F23C4E5D-6040-86AB-7DA0-23DC498DE6AF}"/>
          </ac:spMkLst>
        </pc:spChg>
        <pc:spChg chg="add mod">
          <ac:chgData name="Hjalte Mads Rosenstand Mann" userId="cb0b705c-a8b1-4763-ba49-a5419d7c649b" providerId="ADAL" clId="{5E0CB09F-1286-49FB-B8D9-8DCBA0B15763}" dt="2023-03-09T14:10:52.600" v="826" actId="208"/>
          <ac:spMkLst>
            <pc:docMk/>
            <pc:sldMk cId="576855743" sldId="257"/>
            <ac:spMk id="7" creationId="{10014C66-E877-3102-8CF9-A45FF60A1471}"/>
          </ac:spMkLst>
        </pc:spChg>
        <pc:spChg chg="add mod">
          <ac:chgData name="Hjalte Mads Rosenstand Mann" userId="cb0b705c-a8b1-4763-ba49-a5419d7c649b" providerId="ADAL" clId="{5E0CB09F-1286-49FB-B8D9-8DCBA0B15763}" dt="2023-03-09T14:07:13.568" v="752" actId="1076"/>
          <ac:spMkLst>
            <pc:docMk/>
            <pc:sldMk cId="576855743" sldId="257"/>
            <ac:spMk id="8" creationId="{F929AF4C-D70B-A442-108C-58F64E44CE3C}"/>
          </ac:spMkLst>
        </pc:spChg>
        <pc:spChg chg="add mod">
          <ac:chgData name="Hjalte Mads Rosenstand Mann" userId="cb0b705c-a8b1-4763-ba49-a5419d7c649b" providerId="ADAL" clId="{5E0CB09F-1286-49FB-B8D9-8DCBA0B15763}" dt="2023-03-09T14:07:19.902" v="754" actId="1076"/>
          <ac:spMkLst>
            <pc:docMk/>
            <pc:sldMk cId="576855743" sldId="257"/>
            <ac:spMk id="9" creationId="{3F80FC9C-0F88-C3BA-82B1-3B1C77827F45}"/>
          </ac:spMkLst>
        </pc:spChg>
        <pc:spChg chg="add mod">
          <ac:chgData name="Hjalte Mads Rosenstand Mann" userId="cb0b705c-a8b1-4763-ba49-a5419d7c649b" providerId="ADAL" clId="{5E0CB09F-1286-49FB-B8D9-8DCBA0B15763}" dt="2023-03-09T14:07:18.398" v="753" actId="1076"/>
          <ac:spMkLst>
            <pc:docMk/>
            <pc:sldMk cId="576855743" sldId="257"/>
            <ac:spMk id="10" creationId="{C64437BF-43F0-D63B-7BE8-4994BF5E9F77}"/>
          </ac:spMkLst>
        </pc:spChg>
        <pc:spChg chg="add mod">
          <ac:chgData name="Hjalte Mads Rosenstand Mann" userId="cb0b705c-a8b1-4763-ba49-a5419d7c649b" providerId="ADAL" clId="{5E0CB09F-1286-49FB-B8D9-8DCBA0B15763}" dt="2023-03-09T14:10:52.600" v="826" actId="208"/>
          <ac:spMkLst>
            <pc:docMk/>
            <pc:sldMk cId="576855743" sldId="257"/>
            <ac:spMk id="11" creationId="{B19F8C98-41F8-B66C-51B8-0F8A18510DC3}"/>
          </ac:spMkLst>
        </pc:spChg>
        <pc:spChg chg="add del">
          <ac:chgData name="Hjalte Mads Rosenstand Mann" userId="cb0b705c-a8b1-4763-ba49-a5419d7c649b" providerId="ADAL" clId="{5E0CB09F-1286-49FB-B8D9-8DCBA0B15763}" dt="2023-03-09T14:07:29.568" v="756" actId="478"/>
          <ac:spMkLst>
            <pc:docMk/>
            <pc:sldMk cId="576855743" sldId="257"/>
            <ac:spMk id="12" creationId="{C12A7A21-0911-C535-373F-8113CFF53F4E}"/>
          </ac:spMkLst>
        </pc:spChg>
        <pc:spChg chg="add mod">
          <ac:chgData name="Hjalte Mads Rosenstand Mann" userId="cb0b705c-a8b1-4763-ba49-a5419d7c649b" providerId="ADAL" clId="{5E0CB09F-1286-49FB-B8D9-8DCBA0B15763}" dt="2023-03-09T14:11:01.427" v="827" actId="208"/>
          <ac:spMkLst>
            <pc:docMk/>
            <pc:sldMk cId="576855743" sldId="257"/>
            <ac:spMk id="13" creationId="{BCDCC7ED-37C9-C0A6-CCCF-7319A854DD5D}"/>
          </ac:spMkLst>
        </pc:spChg>
        <pc:spChg chg="add mod">
          <ac:chgData name="Hjalte Mads Rosenstand Mann" userId="cb0b705c-a8b1-4763-ba49-a5419d7c649b" providerId="ADAL" clId="{5E0CB09F-1286-49FB-B8D9-8DCBA0B15763}" dt="2023-03-09T14:11:07.633" v="828" actId="208"/>
          <ac:spMkLst>
            <pc:docMk/>
            <pc:sldMk cId="576855743" sldId="257"/>
            <ac:spMk id="14" creationId="{60315032-4FBE-0A06-1121-FF67902C0AD3}"/>
          </ac:spMkLst>
        </pc:spChg>
        <pc:spChg chg="add mod">
          <ac:chgData name="Hjalte Mads Rosenstand Mann" userId="cb0b705c-a8b1-4763-ba49-a5419d7c649b" providerId="ADAL" clId="{5E0CB09F-1286-49FB-B8D9-8DCBA0B15763}" dt="2023-03-09T14:11:01.427" v="827" actId="208"/>
          <ac:spMkLst>
            <pc:docMk/>
            <pc:sldMk cId="576855743" sldId="257"/>
            <ac:spMk id="15" creationId="{455C6154-9589-56D9-051D-B1F3BB19A667}"/>
          </ac:spMkLst>
        </pc:spChg>
        <pc:spChg chg="add mod">
          <ac:chgData name="Hjalte Mads Rosenstand Mann" userId="cb0b705c-a8b1-4763-ba49-a5419d7c649b" providerId="ADAL" clId="{5E0CB09F-1286-49FB-B8D9-8DCBA0B15763}" dt="2023-03-09T14:11:07.633" v="828" actId="208"/>
          <ac:spMkLst>
            <pc:docMk/>
            <pc:sldMk cId="576855743" sldId="257"/>
            <ac:spMk id="16" creationId="{24240CCC-571A-D924-2F18-E54FFB829DB9}"/>
          </ac:spMkLst>
        </pc:spChg>
      </pc:sldChg>
      <pc:sldChg chg="addSp modSp del ord">
        <pc:chgData name="Hjalte Mads Rosenstand Mann" userId="cb0b705c-a8b1-4763-ba49-a5419d7c649b" providerId="ADAL" clId="{5E0CB09F-1286-49FB-B8D9-8DCBA0B15763}" dt="2023-03-09T14:39:51.761" v="1372" actId="47"/>
        <pc:sldMkLst>
          <pc:docMk/>
          <pc:sldMk cId="3616856880" sldId="272"/>
        </pc:sldMkLst>
        <pc:spChg chg="add mod">
          <ac:chgData name="Hjalte Mads Rosenstand Mann" userId="cb0b705c-a8b1-4763-ba49-a5419d7c649b" providerId="ADAL" clId="{5E0CB09F-1286-49FB-B8D9-8DCBA0B15763}" dt="2023-03-09T14:39:33.535" v="1366"/>
          <ac:spMkLst>
            <pc:docMk/>
            <pc:sldMk cId="3616856880" sldId="272"/>
            <ac:spMk id="4" creationId="{8F3ACB0E-DC09-C3FB-FC29-9E823583E381}"/>
          </ac:spMkLst>
        </pc:spChg>
      </pc:sldChg>
      <pc:sldChg chg="addSp modSp del mod ord">
        <pc:chgData name="Hjalte Mads Rosenstand Mann" userId="cb0b705c-a8b1-4763-ba49-a5419d7c649b" providerId="ADAL" clId="{5E0CB09F-1286-49FB-B8D9-8DCBA0B15763}" dt="2023-03-09T15:24:47.083" v="2480" actId="47"/>
        <pc:sldMkLst>
          <pc:docMk/>
          <pc:sldMk cId="2978897619" sldId="273"/>
        </pc:sldMkLst>
        <pc:spChg chg="add mod">
          <ac:chgData name="Hjalte Mads Rosenstand Mann" userId="cb0b705c-a8b1-4763-ba49-a5419d7c649b" providerId="ADAL" clId="{5E0CB09F-1286-49FB-B8D9-8DCBA0B15763}" dt="2023-03-07T08:45:47.381" v="25" actId="20577"/>
          <ac:spMkLst>
            <pc:docMk/>
            <pc:sldMk cId="2978897619" sldId="273"/>
            <ac:spMk id="3" creationId="{045F4674-82F7-D639-6E31-98D343D1C414}"/>
          </ac:spMkLst>
        </pc:spChg>
      </pc:sldChg>
      <pc:sldChg chg="del">
        <pc:chgData name="Hjalte Mads Rosenstand Mann" userId="cb0b705c-a8b1-4763-ba49-a5419d7c649b" providerId="ADAL" clId="{5E0CB09F-1286-49FB-B8D9-8DCBA0B15763}" dt="2023-03-09T15:24:50.475" v="2481" actId="47"/>
        <pc:sldMkLst>
          <pc:docMk/>
          <pc:sldMk cId="962254535" sldId="274"/>
        </pc:sldMkLst>
      </pc:sldChg>
      <pc:sldChg chg="addSp delSp modSp mod ord modMedia setBg delAnim">
        <pc:chgData name="Hjalte Mads Rosenstand Mann" userId="cb0b705c-a8b1-4763-ba49-a5419d7c649b" providerId="ADAL" clId="{5E0CB09F-1286-49FB-B8D9-8DCBA0B15763}" dt="2023-03-10T10:23:16.159" v="4023" actId="478"/>
        <pc:sldMkLst>
          <pc:docMk/>
          <pc:sldMk cId="914928235" sldId="275"/>
        </pc:sldMkLst>
        <pc:spChg chg="del mod">
          <ac:chgData name="Hjalte Mads Rosenstand Mann" userId="cb0b705c-a8b1-4763-ba49-a5419d7c649b" providerId="ADAL" clId="{5E0CB09F-1286-49FB-B8D9-8DCBA0B15763}" dt="2023-03-10T09:52:30.848" v="3554" actId="478"/>
          <ac:spMkLst>
            <pc:docMk/>
            <pc:sldMk cId="914928235" sldId="275"/>
            <ac:spMk id="2" creationId="{104ECCBE-4475-6135-8F1A-BB6B220512EF}"/>
          </ac:spMkLst>
        </pc:spChg>
        <pc:spChg chg="del">
          <ac:chgData name="Hjalte Mads Rosenstand Mann" userId="cb0b705c-a8b1-4763-ba49-a5419d7c649b" providerId="ADAL" clId="{5E0CB09F-1286-49FB-B8D9-8DCBA0B15763}" dt="2023-03-07T09:18:21.901" v="134" actId="478"/>
          <ac:spMkLst>
            <pc:docMk/>
            <pc:sldMk cId="914928235" sldId="275"/>
            <ac:spMk id="5" creationId="{E81C328B-3B6D-ACE2-014B-49D2CC3F2190}"/>
          </ac:spMkLst>
        </pc:spChg>
        <pc:spChg chg="del">
          <ac:chgData name="Hjalte Mads Rosenstand Mann" userId="cb0b705c-a8b1-4763-ba49-a5419d7c649b" providerId="ADAL" clId="{5E0CB09F-1286-49FB-B8D9-8DCBA0B15763}" dt="2023-03-07T09:18:20.453" v="133" actId="478"/>
          <ac:spMkLst>
            <pc:docMk/>
            <pc:sldMk cId="914928235" sldId="275"/>
            <ac:spMk id="6" creationId="{7D43C884-2AE7-25AE-CF38-507001359053}"/>
          </ac:spMkLst>
        </pc:spChg>
        <pc:spChg chg="del">
          <ac:chgData name="Hjalte Mads Rosenstand Mann" userId="cb0b705c-a8b1-4763-ba49-a5419d7c649b" providerId="ADAL" clId="{5E0CB09F-1286-49FB-B8D9-8DCBA0B15763}" dt="2023-03-07T09:18:20.453" v="133" actId="478"/>
          <ac:spMkLst>
            <pc:docMk/>
            <pc:sldMk cId="914928235" sldId="275"/>
            <ac:spMk id="7" creationId="{1C7835C1-5ED2-DE62-623F-E427D1320EBA}"/>
          </ac:spMkLst>
        </pc:spChg>
        <pc:spChg chg="add del">
          <ac:chgData name="Hjalte Mads Rosenstand Mann" userId="cb0b705c-a8b1-4763-ba49-a5419d7c649b" providerId="ADAL" clId="{5E0CB09F-1286-49FB-B8D9-8DCBA0B15763}" dt="2023-03-07T09:18:30.068" v="138" actId="26606"/>
          <ac:spMkLst>
            <pc:docMk/>
            <pc:sldMk cId="914928235" sldId="275"/>
            <ac:spMk id="8" creationId="{C1DD1A8A-57D5-4A81-AD04-532B043C5611}"/>
          </ac:spMkLst>
        </pc:spChg>
        <pc:spChg chg="add del">
          <ac:chgData name="Hjalte Mads Rosenstand Mann" userId="cb0b705c-a8b1-4763-ba49-a5419d7c649b" providerId="ADAL" clId="{5E0CB09F-1286-49FB-B8D9-8DCBA0B15763}" dt="2023-03-07T09:18:30.068" v="138" actId="26606"/>
          <ac:spMkLst>
            <pc:docMk/>
            <pc:sldMk cId="914928235" sldId="275"/>
            <ac:spMk id="10" creationId="{007891EC-4501-44ED-A8C8-B11B6DB767AB}"/>
          </ac:spMkLst>
        </pc:spChg>
        <pc:spChg chg="add del">
          <ac:chgData name="Hjalte Mads Rosenstand Mann" userId="cb0b705c-a8b1-4763-ba49-a5419d7c649b" providerId="ADAL" clId="{5E0CB09F-1286-49FB-B8D9-8DCBA0B15763}" dt="2023-03-07T09:18:32.433" v="140" actId="26606"/>
          <ac:spMkLst>
            <pc:docMk/>
            <pc:sldMk cId="914928235" sldId="275"/>
            <ac:spMk id="12" creationId="{C1DD1A8A-57D5-4A81-AD04-532B043C5611}"/>
          </ac:spMkLst>
        </pc:spChg>
        <pc:spChg chg="add del">
          <ac:chgData name="Hjalte Mads Rosenstand Mann" userId="cb0b705c-a8b1-4763-ba49-a5419d7c649b" providerId="ADAL" clId="{5E0CB09F-1286-49FB-B8D9-8DCBA0B15763}" dt="2023-03-07T09:18:32.433" v="140" actId="26606"/>
          <ac:spMkLst>
            <pc:docMk/>
            <pc:sldMk cId="914928235" sldId="275"/>
            <ac:spMk id="14" creationId="{007891EC-4501-44ED-A8C8-B11B6DB767AB}"/>
          </ac:spMkLst>
        </pc:spChg>
        <pc:spChg chg="add del">
          <ac:chgData name="Hjalte Mads Rosenstand Mann" userId="cb0b705c-a8b1-4763-ba49-a5419d7c649b" providerId="ADAL" clId="{5E0CB09F-1286-49FB-B8D9-8DCBA0B15763}" dt="2023-03-07T09:18:36.168" v="142" actId="26606"/>
          <ac:spMkLst>
            <pc:docMk/>
            <pc:sldMk cId="914928235" sldId="275"/>
            <ac:spMk id="17" creationId="{87CC2527-562A-4F69-B487-4371E5B243E7}"/>
          </ac:spMkLst>
        </pc:spChg>
        <pc:spChg chg="add del mod">
          <ac:chgData name="Hjalte Mads Rosenstand Mann" userId="cb0b705c-a8b1-4763-ba49-a5419d7c649b" providerId="ADAL" clId="{5E0CB09F-1286-49FB-B8D9-8DCBA0B15763}" dt="2023-03-10T09:52:32.552" v="3555" actId="478"/>
          <ac:spMkLst>
            <pc:docMk/>
            <pc:sldMk cId="914928235" sldId="275"/>
            <ac:spMk id="20" creationId="{42A8C19F-B48C-8298-EFFB-71F4DE297F4A}"/>
          </ac:spMkLst>
        </pc:spChg>
        <pc:spChg chg="add mod">
          <ac:chgData name="Hjalte Mads Rosenstand Mann" userId="cb0b705c-a8b1-4763-ba49-a5419d7c649b" providerId="ADAL" clId="{5E0CB09F-1286-49FB-B8D9-8DCBA0B15763}" dt="2023-03-10T09:53:15.114" v="3576" actId="20577"/>
          <ac:spMkLst>
            <pc:docMk/>
            <pc:sldMk cId="914928235" sldId="275"/>
            <ac:spMk id="21" creationId="{CC7D177D-3632-22EA-3B8B-18733ABF05E4}"/>
          </ac:spMkLst>
        </pc:spChg>
        <pc:spChg chg="add mod">
          <ac:chgData name="Hjalte Mads Rosenstand Mann" userId="cb0b705c-a8b1-4763-ba49-a5419d7c649b" providerId="ADAL" clId="{5E0CB09F-1286-49FB-B8D9-8DCBA0B15763}" dt="2023-03-10T09:54:25.265" v="3593" actId="20577"/>
          <ac:spMkLst>
            <pc:docMk/>
            <pc:sldMk cId="914928235" sldId="275"/>
            <ac:spMk id="25" creationId="{C3A835F2-3125-6010-01D4-40836AE84AFA}"/>
          </ac:spMkLst>
        </pc:spChg>
        <pc:spChg chg="add del mod">
          <ac:chgData name="Hjalte Mads Rosenstand Mann" userId="cb0b705c-a8b1-4763-ba49-a5419d7c649b" providerId="ADAL" clId="{5E0CB09F-1286-49FB-B8D9-8DCBA0B15763}" dt="2023-03-10T10:23:16.159" v="4023" actId="478"/>
          <ac:spMkLst>
            <pc:docMk/>
            <pc:sldMk cId="914928235" sldId="275"/>
            <ac:spMk id="26" creationId="{A3E7F5D7-0EA6-EBEF-C36D-FF30FE71AD6B}"/>
          </ac:spMkLst>
        </pc:spChg>
        <pc:picChg chg="add del mod">
          <ac:chgData name="Hjalte Mads Rosenstand Mann" userId="cb0b705c-a8b1-4763-ba49-a5419d7c649b" providerId="ADAL" clId="{5E0CB09F-1286-49FB-B8D9-8DCBA0B15763}" dt="2023-03-07T09:18:30.068" v="138" actId="26606"/>
          <ac:picMkLst>
            <pc:docMk/>
            <pc:sldMk cId="914928235" sldId="275"/>
            <ac:picMk id="9" creationId="{327E4DC7-9153-2153-A3F1-ADDC4656013B}"/>
          </ac:picMkLst>
        </pc:picChg>
        <pc:picChg chg="add del">
          <ac:chgData name="Hjalte Mads Rosenstand Mann" userId="cb0b705c-a8b1-4763-ba49-a5419d7c649b" providerId="ADAL" clId="{5E0CB09F-1286-49FB-B8D9-8DCBA0B15763}" dt="2023-03-07T09:18:32.433" v="140" actId="26606"/>
          <ac:picMkLst>
            <pc:docMk/>
            <pc:sldMk cId="914928235" sldId="275"/>
            <ac:picMk id="13" creationId="{8A2EA2C1-2EE5-C50A-1CC3-A7A888FEF4EA}"/>
          </ac:picMkLst>
        </pc:picChg>
        <pc:picChg chg="add mod">
          <ac:chgData name="Hjalte Mads Rosenstand Mann" userId="cb0b705c-a8b1-4763-ba49-a5419d7c649b" providerId="ADAL" clId="{5E0CB09F-1286-49FB-B8D9-8DCBA0B15763}" dt="2023-03-10T09:52:57.211" v="3564" actId="14100"/>
          <ac:picMkLst>
            <pc:docMk/>
            <pc:sldMk cId="914928235" sldId="275"/>
            <ac:picMk id="15" creationId="{85BA1652-1C96-7A0F-07B1-3E3D6B253DA1}"/>
          </ac:picMkLst>
        </pc:picChg>
        <pc:picChg chg="add del">
          <ac:chgData name="Hjalte Mads Rosenstand Mann" userId="cb0b705c-a8b1-4763-ba49-a5419d7c649b" providerId="ADAL" clId="{5E0CB09F-1286-49FB-B8D9-8DCBA0B15763}" dt="2023-03-07T09:18:36.168" v="142" actId="26606"/>
          <ac:picMkLst>
            <pc:docMk/>
            <pc:sldMk cId="914928235" sldId="275"/>
            <ac:picMk id="16" creationId="{AC2A2BCC-55D4-AC6E-5CCD-C5DB67F232C5}"/>
          </ac:picMkLst>
        </pc:picChg>
        <pc:picChg chg="add del mod ord">
          <ac:chgData name="Hjalte Mads Rosenstand Mann" userId="cb0b705c-a8b1-4763-ba49-a5419d7c649b" providerId="ADAL" clId="{5E0CB09F-1286-49FB-B8D9-8DCBA0B15763}" dt="2023-03-10T09:52:59.176" v="3565" actId="478"/>
          <ac:picMkLst>
            <pc:docMk/>
            <pc:sldMk cId="914928235" sldId="275"/>
            <ac:picMk id="22" creationId="{79662A61-2A37-9BD3-1AF8-1274175EEAA7}"/>
          </ac:picMkLst>
        </pc:picChg>
        <pc:picChg chg="add mod">
          <ac:chgData name="Hjalte Mads Rosenstand Mann" userId="cb0b705c-a8b1-4763-ba49-a5419d7c649b" providerId="ADAL" clId="{5E0CB09F-1286-49FB-B8D9-8DCBA0B15763}" dt="2023-03-10T09:54:07.022" v="3584" actId="1076"/>
          <ac:picMkLst>
            <pc:docMk/>
            <pc:sldMk cId="914928235" sldId="275"/>
            <ac:picMk id="24" creationId="{29D743A1-5931-413C-83F9-6E88EBADED13}"/>
          </ac:picMkLst>
        </pc:picChg>
        <pc:cxnChg chg="add del">
          <ac:chgData name="Hjalte Mads Rosenstand Mann" userId="cb0b705c-a8b1-4763-ba49-a5419d7c649b" providerId="ADAL" clId="{5E0CB09F-1286-49FB-B8D9-8DCBA0B15763}" dt="2023-03-07T09:18:36.168" v="142" actId="26606"/>
          <ac:cxnSpMkLst>
            <pc:docMk/>
            <pc:sldMk cId="914928235" sldId="275"/>
            <ac:cxnSpMk id="18" creationId="{BCDAEC91-5BCE-4B55-9CC0-43EF94CB734B}"/>
          </ac:cxnSpMkLst>
        </pc:cxnChg>
      </pc:sldChg>
      <pc:sldChg chg="addSp modSp mod">
        <pc:chgData name="Hjalte Mads Rosenstand Mann" userId="cb0b705c-a8b1-4763-ba49-a5419d7c649b" providerId="ADAL" clId="{5E0CB09F-1286-49FB-B8D9-8DCBA0B15763}" dt="2023-03-10T10:25:18.722" v="4040" actId="1076"/>
        <pc:sldMkLst>
          <pc:docMk/>
          <pc:sldMk cId="768305308" sldId="276"/>
        </pc:sldMkLst>
        <pc:spChg chg="mod">
          <ac:chgData name="Hjalte Mads Rosenstand Mann" userId="cb0b705c-a8b1-4763-ba49-a5419d7c649b" providerId="ADAL" clId="{5E0CB09F-1286-49FB-B8D9-8DCBA0B15763}" dt="2023-03-10T10:25:18.722" v="4040" actId="1076"/>
          <ac:spMkLst>
            <pc:docMk/>
            <pc:sldMk cId="768305308" sldId="276"/>
            <ac:spMk id="2" creationId="{104ECCBE-4475-6135-8F1A-BB6B220512EF}"/>
          </ac:spMkLst>
        </pc:spChg>
        <pc:picChg chg="add mod">
          <ac:chgData name="Hjalte Mads Rosenstand Mann" userId="cb0b705c-a8b1-4763-ba49-a5419d7c649b" providerId="ADAL" clId="{5E0CB09F-1286-49FB-B8D9-8DCBA0B15763}" dt="2023-03-10T09:36:10.737" v="3388" actId="1076"/>
          <ac:picMkLst>
            <pc:docMk/>
            <pc:sldMk cId="768305308" sldId="276"/>
            <ac:picMk id="4" creationId="{5F2D1189-A851-35B0-0D36-B1EA281FE0BF}"/>
          </ac:picMkLst>
        </pc:picChg>
      </pc:sldChg>
      <pc:sldChg chg="addSp delSp modSp mod modAnim">
        <pc:chgData name="Hjalte Mads Rosenstand Mann" userId="cb0b705c-a8b1-4763-ba49-a5419d7c649b" providerId="ADAL" clId="{5E0CB09F-1286-49FB-B8D9-8DCBA0B15763}" dt="2023-03-10T09:42:27.627" v="3502" actId="208"/>
        <pc:sldMkLst>
          <pc:docMk/>
          <pc:sldMk cId="3849501551" sldId="277"/>
        </pc:sldMkLst>
        <pc:spChg chg="mod">
          <ac:chgData name="Hjalte Mads Rosenstand Mann" userId="cb0b705c-a8b1-4763-ba49-a5419d7c649b" providerId="ADAL" clId="{5E0CB09F-1286-49FB-B8D9-8DCBA0B15763}" dt="2023-03-10T09:37:53.728" v="3399" actId="1076"/>
          <ac:spMkLst>
            <pc:docMk/>
            <pc:sldMk cId="3849501551" sldId="277"/>
            <ac:spMk id="2" creationId="{104ECCBE-4475-6135-8F1A-BB6B220512EF}"/>
          </ac:spMkLst>
        </pc:spChg>
        <pc:spChg chg="add mod">
          <ac:chgData name="Hjalte Mads Rosenstand Mann" userId="cb0b705c-a8b1-4763-ba49-a5419d7c649b" providerId="ADAL" clId="{5E0CB09F-1286-49FB-B8D9-8DCBA0B15763}" dt="2023-03-10T09:38:22.637" v="3416" actId="1076"/>
          <ac:spMkLst>
            <pc:docMk/>
            <pc:sldMk cId="3849501551" sldId="277"/>
            <ac:spMk id="12" creationId="{DE594578-F5C6-3BDE-9433-9F556A738862}"/>
          </ac:spMkLst>
        </pc:spChg>
        <pc:spChg chg="add mod">
          <ac:chgData name="Hjalte Mads Rosenstand Mann" userId="cb0b705c-a8b1-4763-ba49-a5419d7c649b" providerId="ADAL" clId="{5E0CB09F-1286-49FB-B8D9-8DCBA0B15763}" dt="2023-03-10T09:38:31.335" v="3425" actId="20577"/>
          <ac:spMkLst>
            <pc:docMk/>
            <pc:sldMk cId="3849501551" sldId="277"/>
            <ac:spMk id="13" creationId="{0137D072-538F-1BE9-4913-245C5928E4E8}"/>
          </ac:spMkLst>
        </pc:spChg>
        <pc:spChg chg="add mod">
          <ac:chgData name="Hjalte Mads Rosenstand Mann" userId="cb0b705c-a8b1-4763-ba49-a5419d7c649b" providerId="ADAL" clId="{5E0CB09F-1286-49FB-B8D9-8DCBA0B15763}" dt="2023-03-10T09:39:20.606" v="3442" actId="1076"/>
          <ac:spMkLst>
            <pc:docMk/>
            <pc:sldMk cId="3849501551" sldId="277"/>
            <ac:spMk id="14" creationId="{EB613AD5-C2C7-8FC0-21A1-EBB0E68CBCA9}"/>
          </ac:spMkLst>
        </pc:spChg>
        <pc:spChg chg="add mod">
          <ac:chgData name="Hjalte Mads Rosenstand Mann" userId="cb0b705c-a8b1-4763-ba49-a5419d7c649b" providerId="ADAL" clId="{5E0CB09F-1286-49FB-B8D9-8DCBA0B15763}" dt="2023-03-10T09:40:23.854" v="3450" actId="20577"/>
          <ac:spMkLst>
            <pc:docMk/>
            <pc:sldMk cId="3849501551" sldId="277"/>
            <ac:spMk id="15" creationId="{79947F69-3252-B504-51F2-91C87743D47C}"/>
          </ac:spMkLst>
        </pc:spChg>
        <pc:spChg chg="add del mod">
          <ac:chgData name="Hjalte Mads Rosenstand Mann" userId="cb0b705c-a8b1-4763-ba49-a5419d7c649b" providerId="ADAL" clId="{5E0CB09F-1286-49FB-B8D9-8DCBA0B15763}" dt="2023-03-10T09:41:59.013" v="3483" actId="478"/>
          <ac:spMkLst>
            <pc:docMk/>
            <pc:sldMk cId="3849501551" sldId="277"/>
            <ac:spMk id="16" creationId="{3381B8F6-1B9A-6DD8-0FE7-1F9301F8BDDE}"/>
          </ac:spMkLst>
        </pc:spChg>
        <pc:spChg chg="add del mod">
          <ac:chgData name="Hjalte Mads Rosenstand Mann" userId="cb0b705c-a8b1-4763-ba49-a5419d7c649b" providerId="ADAL" clId="{5E0CB09F-1286-49FB-B8D9-8DCBA0B15763}" dt="2023-03-10T09:41:59.013" v="3483" actId="478"/>
          <ac:spMkLst>
            <pc:docMk/>
            <pc:sldMk cId="3849501551" sldId="277"/>
            <ac:spMk id="17" creationId="{A1D290AD-2101-9DB6-B4F6-6124753A2F51}"/>
          </ac:spMkLst>
        </pc:spChg>
        <pc:spChg chg="add mod">
          <ac:chgData name="Hjalte Mads Rosenstand Mann" userId="cb0b705c-a8b1-4763-ba49-a5419d7c649b" providerId="ADAL" clId="{5E0CB09F-1286-49FB-B8D9-8DCBA0B15763}" dt="2023-03-10T09:42:01.430" v="3484" actId="1076"/>
          <ac:spMkLst>
            <pc:docMk/>
            <pc:sldMk cId="3849501551" sldId="277"/>
            <ac:spMk id="18" creationId="{CEB35C0C-F84A-A839-CF11-1D50909231B7}"/>
          </ac:spMkLst>
        </pc:spChg>
        <pc:spChg chg="add mod">
          <ac:chgData name="Hjalte Mads Rosenstand Mann" userId="cb0b705c-a8b1-4763-ba49-a5419d7c649b" providerId="ADAL" clId="{5E0CB09F-1286-49FB-B8D9-8DCBA0B15763}" dt="2023-03-10T09:42:27.627" v="3502" actId="208"/>
          <ac:spMkLst>
            <pc:docMk/>
            <pc:sldMk cId="3849501551" sldId="277"/>
            <ac:spMk id="19" creationId="{10EF02D5-7AA5-C0E8-60B0-71BCDF92FC67}"/>
          </ac:spMkLst>
        </pc:spChg>
        <pc:picChg chg="add del mod">
          <ac:chgData name="Hjalte Mads Rosenstand Mann" userId="cb0b705c-a8b1-4763-ba49-a5419d7c649b" providerId="ADAL" clId="{5E0CB09F-1286-49FB-B8D9-8DCBA0B15763}" dt="2023-03-10T09:33:32.274" v="3384" actId="478"/>
          <ac:picMkLst>
            <pc:docMk/>
            <pc:sldMk cId="3849501551" sldId="277"/>
            <ac:picMk id="4" creationId="{CC1E1393-1E9B-0826-E9DC-9C63C73F2FEC}"/>
          </ac:picMkLst>
        </pc:picChg>
        <pc:picChg chg="add mod">
          <ac:chgData name="Hjalte Mads Rosenstand Mann" userId="cb0b705c-a8b1-4763-ba49-a5419d7c649b" providerId="ADAL" clId="{5E0CB09F-1286-49FB-B8D9-8DCBA0B15763}" dt="2023-03-10T09:38:09.371" v="3405" actId="1076"/>
          <ac:picMkLst>
            <pc:docMk/>
            <pc:sldMk cId="3849501551" sldId="277"/>
            <ac:picMk id="9" creationId="{0D370CEB-44A8-6434-E2B2-10C5256494C8}"/>
          </ac:picMkLst>
        </pc:picChg>
        <pc:picChg chg="add mod">
          <ac:chgData name="Hjalte Mads Rosenstand Mann" userId="cb0b705c-a8b1-4763-ba49-a5419d7c649b" providerId="ADAL" clId="{5E0CB09F-1286-49FB-B8D9-8DCBA0B15763}" dt="2023-03-10T09:38:11.743" v="3406" actId="1076"/>
          <ac:picMkLst>
            <pc:docMk/>
            <pc:sldMk cId="3849501551" sldId="277"/>
            <ac:picMk id="11" creationId="{07C9AF06-172D-B080-0957-0C0BFF711903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10:25:05.206" v="4037" actId="478"/>
        <pc:sldMkLst>
          <pc:docMk/>
          <pc:sldMk cId="464783708" sldId="278"/>
        </pc:sldMkLst>
        <pc:spChg chg="mod">
          <ac:chgData name="Hjalte Mads Rosenstand Mann" userId="cb0b705c-a8b1-4763-ba49-a5419d7c649b" providerId="ADAL" clId="{5E0CB09F-1286-49FB-B8D9-8DCBA0B15763}" dt="2023-03-10T10:20:56.490" v="3976" actId="1076"/>
          <ac:spMkLst>
            <pc:docMk/>
            <pc:sldMk cId="464783708" sldId="278"/>
            <ac:spMk id="2" creationId="{104ECCBE-4475-6135-8F1A-BB6B220512EF}"/>
          </ac:spMkLst>
        </pc:spChg>
        <pc:spChg chg="add del mod">
          <ac:chgData name="Hjalte Mads Rosenstand Mann" userId="cb0b705c-a8b1-4763-ba49-a5419d7c649b" providerId="ADAL" clId="{5E0CB09F-1286-49FB-B8D9-8DCBA0B15763}" dt="2023-03-10T10:22:44.980" v="4017" actId="478"/>
          <ac:spMkLst>
            <pc:docMk/>
            <pc:sldMk cId="464783708" sldId="278"/>
            <ac:spMk id="10" creationId="{A6B90372-9A54-0896-946D-8C1DDD58FBC3}"/>
          </ac:spMkLst>
        </pc:spChg>
        <pc:picChg chg="del">
          <ac:chgData name="Hjalte Mads Rosenstand Mann" userId="cb0b705c-a8b1-4763-ba49-a5419d7c649b" providerId="ADAL" clId="{5E0CB09F-1286-49FB-B8D9-8DCBA0B15763}" dt="2023-03-07T09:15:18.829" v="36" actId="478"/>
          <ac:picMkLst>
            <pc:docMk/>
            <pc:sldMk cId="464783708" sldId="278"/>
            <ac:picMk id="4" creationId="{5F2D1189-A851-35B0-0D36-B1EA281FE0BF}"/>
          </ac:picMkLst>
        </pc:picChg>
        <pc:picChg chg="add mod modCrop">
          <ac:chgData name="Hjalte Mads Rosenstand Mann" userId="cb0b705c-a8b1-4763-ba49-a5419d7c649b" providerId="ADAL" clId="{5E0CB09F-1286-49FB-B8D9-8DCBA0B15763}" dt="2023-03-10T10:22:32.408" v="4011" actId="1076"/>
          <ac:picMkLst>
            <pc:docMk/>
            <pc:sldMk cId="464783708" sldId="278"/>
            <ac:picMk id="5" creationId="{81F275B6-3524-4E6D-090B-A34D454A63F9}"/>
          </ac:picMkLst>
        </pc:picChg>
        <pc:picChg chg="add del mod modCrop">
          <ac:chgData name="Hjalte Mads Rosenstand Mann" userId="cb0b705c-a8b1-4763-ba49-a5419d7c649b" providerId="ADAL" clId="{5E0CB09F-1286-49FB-B8D9-8DCBA0B15763}" dt="2023-03-10T10:25:04.494" v="4036" actId="478"/>
          <ac:picMkLst>
            <pc:docMk/>
            <pc:sldMk cId="464783708" sldId="278"/>
            <ac:picMk id="7" creationId="{67F2D121-F621-6DDA-D95A-BF628C253975}"/>
          </ac:picMkLst>
        </pc:picChg>
        <pc:picChg chg="add del mod">
          <ac:chgData name="Hjalte Mads Rosenstand Mann" userId="cb0b705c-a8b1-4763-ba49-a5419d7c649b" providerId="ADAL" clId="{5E0CB09F-1286-49FB-B8D9-8DCBA0B15763}" dt="2023-03-10T10:25:05.206" v="4037" actId="478"/>
          <ac:picMkLst>
            <pc:docMk/>
            <pc:sldMk cId="464783708" sldId="278"/>
            <ac:picMk id="9" creationId="{81965412-2282-F3CA-9B7A-6E13852F1EA3}"/>
          </ac:picMkLst>
        </pc:picChg>
        <pc:picChg chg="add mod">
          <ac:chgData name="Hjalte Mads Rosenstand Mann" userId="cb0b705c-a8b1-4763-ba49-a5419d7c649b" providerId="ADAL" clId="{5E0CB09F-1286-49FB-B8D9-8DCBA0B15763}" dt="2023-03-10T10:25:00.920" v="4034" actId="14100"/>
          <ac:picMkLst>
            <pc:docMk/>
            <pc:sldMk cId="464783708" sldId="278"/>
            <ac:picMk id="12" creationId="{59BCB61B-57D7-ADA9-E523-BD2F8453B50B}"/>
          </ac:picMkLst>
        </pc:picChg>
      </pc:sldChg>
      <pc:sldChg chg="addSp delSp modSp add del mod">
        <pc:chgData name="Hjalte Mads Rosenstand Mann" userId="cb0b705c-a8b1-4763-ba49-a5419d7c649b" providerId="ADAL" clId="{5E0CB09F-1286-49FB-B8D9-8DCBA0B15763}" dt="2023-03-10T09:50:39.881" v="3545" actId="47"/>
        <pc:sldMkLst>
          <pc:docMk/>
          <pc:sldMk cId="3750608729" sldId="279"/>
        </pc:sldMkLst>
        <pc:spChg chg="add mod">
          <ac:chgData name="Hjalte Mads Rosenstand Mann" userId="cb0b705c-a8b1-4763-ba49-a5419d7c649b" providerId="ADAL" clId="{5E0CB09F-1286-49FB-B8D9-8DCBA0B15763}" dt="2023-03-07T09:20:08.174" v="216" actId="20577"/>
          <ac:spMkLst>
            <pc:docMk/>
            <pc:sldMk cId="3750608729" sldId="279"/>
            <ac:spMk id="3" creationId="{2A83DE8A-B5E1-BDD5-33C6-4AB65ED6A3CC}"/>
          </ac:spMkLst>
        </pc:spChg>
        <pc:picChg chg="del">
          <ac:chgData name="Hjalte Mads Rosenstand Mann" userId="cb0b705c-a8b1-4763-ba49-a5419d7c649b" providerId="ADAL" clId="{5E0CB09F-1286-49FB-B8D9-8DCBA0B15763}" dt="2023-03-07T09:16:27.327" v="60" actId="478"/>
          <ac:picMkLst>
            <pc:docMk/>
            <pc:sldMk cId="3750608729" sldId="279"/>
            <ac:picMk id="4" creationId="{CC1E1393-1E9B-0826-E9DC-9C63C73F2FEC}"/>
          </ac:picMkLst>
        </pc:picChg>
      </pc:sldChg>
      <pc:sldChg chg="add del">
        <pc:chgData name="Hjalte Mads Rosenstand Mann" userId="cb0b705c-a8b1-4763-ba49-a5419d7c649b" providerId="ADAL" clId="{5E0CB09F-1286-49FB-B8D9-8DCBA0B15763}" dt="2023-03-10T08:38:19.112" v="3380" actId="47"/>
        <pc:sldMkLst>
          <pc:docMk/>
          <pc:sldMk cId="2777019299" sldId="280"/>
        </pc:sldMkLst>
      </pc:sldChg>
      <pc:sldChg chg="modSp add del mod modAnim">
        <pc:chgData name="Hjalte Mads Rosenstand Mann" userId="cb0b705c-a8b1-4763-ba49-a5419d7c649b" providerId="ADAL" clId="{5E0CB09F-1286-49FB-B8D9-8DCBA0B15763}" dt="2023-03-07T09:25:26.480" v="230" actId="47"/>
        <pc:sldMkLst>
          <pc:docMk/>
          <pc:sldMk cId="123847740" sldId="281"/>
        </pc:sldMkLst>
        <pc:picChg chg="mod">
          <ac:chgData name="Hjalte Mads Rosenstand Mann" userId="cb0b705c-a8b1-4763-ba49-a5419d7c649b" providerId="ADAL" clId="{5E0CB09F-1286-49FB-B8D9-8DCBA0B15763}" dt="2023-03-07T09:25:24.961" v="229" actId="14100"/>
          <ac:picMkLst>
            <pc:docMk/>
            <pc:sldMk cId="123847740" sldId="281"/>
            <ac:picMk id="4" creationId="{CC1E1393-1E9B-0826-E9DC-9C63C73F2FEC}"/>
          </ac:picMkLst>
        </pc:picChg>
      </pc:sldChg>
      <pc:sldChg chg="addSp delSp modSp add del mod">
        <pc:chgData name="Hjalte Mads Rosenstand Mann" userId="cb0b705c-a8b1-4763-ba49-a5419d7c649b" providerId="ADAL" clId="{5E0CB09F-1286-49FB-B8D9-8DCBA0B15763}" dt="2023-03-10T10:28:03.909" v="4061" actId="47"/>
        <pc:sldMkLst>
          <pc:docMk/>
          <pc:sldMk cId="3153265121" sldId="281"/>
        </pc:sldMkLst>
        <pc:spChg chg="del mod">
          <ac:chgData name="Hjalte Mads Rosenstand Mann" userId="cb0b705c-a8b1-4763-ba49-a5419d7c649b" providerId="ADAL" clId="{5E0CB09F-1286-49FB-B8D9-8DCBA0B15763}" dt="2023-03-10T10:25:24.463" v="4041" actId="21"/>
          <ac:spMkLst>
            <pc:docMk/>
            <pc:sldMk cId="3153265121" sldId="281"/>
            <ac:spMk id="3" creationId="{2A83DE8A-B5E1-BDD5-33C6-4AB65ED6A3CC}"/>
          </ac:spMkLst>
        </pc:spChg>
        <pc:spChg chg="add del mod">
          <ac:chgData name="Hjalte Mads Rosenstand Mann" userId="cb0b705c-a8b1-4763-ba49-a5419d7c649b" providerId="ADAL" clId="{5E0CB09F-1286-49FB-B8D9-8DCBA0B15763}" dt="2023-03-10T10:20:31.544" v="3967" actId="478"/>
          <ac:spMkLst>
            <pc:docMk/>
            <pc:sldMk cId="3153265121" sldId="281"/>
            <ac:spMk id="4" creationId="{942F3841-1DDF-52F9-6AC3-E1691996D0A6}"/>
          </ac:spMkLst>
        </pc:spChg>
      </pc:sldChg>
      <pc:sldChg chg="addSp delSp modSp add del mod">
        <pc:chgData name="Hjalte Mads Rosenstand Mann" userId="cb0b705c-a8b1-4763-ba49-a5419d7c649b" providerId="ADAL" clId="{5E0CB09F-1286-49FB-B8D9-8DCBA0B15763}" dt="2023-03-09T14:12:05.961" v="857" actId="47"/>
        <pc:sldMkLst>
          <pc:docMk/>
          <pc:sldMk cId="2789870435" sldId="282"/>
        </pc:sldMkLst>
        <pc:spChg chg="del">
          <ac:chgData name="Hjalte Mads Rosenstand Mann" userId="cb0b705c-a8b1-4763-ba49-a5419d7c649b" providerId="ADAL" clId="{5E0CB09F-1286-49FB-B8D9-8DCBA0B15763}" dt="2023-03-09T14:11:42.954" v="829" actId="478"/>
          <ac:spMkLst>
            <pc:docMk/>
            <pc:sldMk cId="2789870435" sldId="282"/>
            <ac:spMk id="3" creationId="{22172511-F0CC-41BB-A4BB-4DD28DEFD089}"/>
          </ac:spMkLst>
        </pc:spChg>
        <pc:spChg chg="add del mod">
          <ac:chgData name="Hjalte Mads Rosenstand Mann" userId="cb0b705c-a8b1-4763-ba49-a5419d7c649b" providerId="ADAL" clId="{5E0CB09F-1286-49FB-B8D9-8DCBA0B15763}" dt="2023-03-09T14:11:47.715" v="830" actId="478"/>
          <ac:spMkLst>
            <pc:docMk/>
            <pc:sldMk cId="2789870435" sldId="282"/>
            <ac:spMk id="4" creationId="{F9139E05-B06E-89B1-7635-943A875BEA40}"/>
          </ac:spMkLst>
        </pc:spChg>
      </pc:sldChg>
      <pc:sldChg chg="addSp delSp modSp new mod">
        <pc:chgData name="Hjalte Mads Rosenstand Mann" userId="cb0b705c-a8b1-4763-ba49-a5419d7c649b" providerId="ADAL" clId="{5E0CB09F-1286-49FB-B8D9-8DCBA0B15763}" dt="2023-03-10T10:25:52.759" v="4047" actId="1076"/>
        <pc:sldMkLst>
          <pc:docMk/>
          <pc:sldMk cId="283127458" sldId="283"/>
        </pc:sldMkLst>
        <pc:spChg chg="mod">
          <ac:chgData name="Hjalte Mads Rosenstand Mann" userId="cb0b705c-a8b1-4763-ba49-a5419d7c649b" providerId="ADAL" clId="{5E0CB09F-1286-49FB-B8D9-8DCBA0B15763}" dt="2023-03-10T10:25:52.759" v="4047" actId="1076"/>
          <ac:spMkLst>
            <pc:docMk/>
            <pc:sldMk cId="283127458" sldId="283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09T14:19:20.933" v="1167"/>
          <ac:spMkLst>
            <pc:docMk/>
            <pc:sldMk cId="283127458" sldId="283"/>
            <ac:spMk id="3" creationId="{E9DF0EB6-1F58-2AF0-CDA1-9AD34EFAAEAC}"/>
          </ac:spMkLst>
        </pc:spChg>
        <pc:picChg chg="add del mod">
          <ac:chgData name="Hjalte Mads Rosenstand Mann" userId="cb0b705c-a8b1-4763-ba49-a5419d7c649b" providerId="ADAL" clId="{5E0CB09F-1286-49FB-B8D9-8DCBA0B15763}" dt="2023-03-09T14:16:39.237" v="929" actId="478"/>
          <ac:picMkLst>
            <pc:docMk/>
            <pc:sldMk cId="283127458" sldId="283"/>
            <ac:picMk id="5" creationId="{0A0BF8A2-1732-735C-ED4A-9A35C32A2CBC}"/>
          </ac:picMkLst>
        </pc:picChg>
        <pc:picChg chg="add del mod">
          <ac:chgData name="Hjalte Mads Rosenstand Mann" userId="cb0b705c-a8b1-4763-ba49-a5419d7c649b" providerId="ADAL" clId="{5E0CB09F-1286-49FB-B8D9-8DCBA0B15763}" dt="2023-03-09T14:16:40.127" v="930" actId="478"/>
          <ac:picMkLst>
            <pc:docMk/>
            <pc:sldMk cId="283127458" sldId="283"/>
            <ac:picMk id="7" creationId="{DC60367C-3169-BA6A-6426-2F367338E31B}"/>
          </ac:picMkLst>
        </pc:picChg>
      </pc:sldChg>
      <pc:sldChg chg="addSp modSp add mod ord">
        <pc:chgData name="Hjalte Mads Rosenstand Mann" userId="cb0b705c-a8b1-4763-ba49-a5419d7c649b" providerId="ADAL" clId="{5E0CB09F-1286-49FB-B8D9-8DCBA0B15763}" dt="2023-03-09T14:41:48.130" v="1488" actId="20577"/>
        <pc:sldMkLst>
          <pc:docMk/>
          <pc:sldMk cId="166704003" sldId="284"/>
        </pc:sldMkLst>
        <pc:spChg chg="add mod">
          <ac:chgData name="Hjalte Mads Rosenstand Mann" userId="cb0b705c-a8b1-4763-ba49-a5419d7c649b" providerId="ADAL" clId="{5E0CB09F-1286-49FB-B8D9-8DCBA0B15763}" dt="2023-03-09T14:41:48.130" v="1488" actId="20577"/>
          <ac:spMkLst>
            <pc:docMk/>
            <pc:sldMk cId="166704003" sldId="284"/>
            <ac:spMk id="3" creationId="{BE0BDF7B-F545-9DFB-0C65-B34553DB5CF7}"/>
          </ac:spMkLst>
        </pc:spChg>
      </pc:sldChg>
      <pc:sldChg chg="addSp delSp modSp add del mod">
        <pc:chgData name="Hjalte Mads Rosenstand Mann" userId="cb0b705c-a8b1-4763-ba49-a5419d7c649b" providerId="ADAL" clId="{5E0CB09F-1286-49FB-B8D9-8DCBA0B15763}" dt="2023-03-09T14:18:20.141" v="1067" actId="47"/>
        <pc:sldMkLst>
          <pc:docMk/>
          <pc:sldMk cId="1151471666" sldId="285"/>
        </pc:sldMkLst>
        <pc:picChg chg="add del mod">
          <ac:chgData name="Hjalte Mads Rosenstand Mann" userId="cb0b705c-a8b1-4763-ba49-a5419d7c649b" providerId="ADAL" clId="{5E0CB09F-1286-49FB-B8D9-8DCBA0B15763}" dt="2023-03-09T14:17:49.359" v="1056" actId="21"/>
          <ac:picMkLst>
            <pc:docMk/>
            <pc:sldMk cId="1151471666" sldId="285"/>
            <ac:picMk id="4" creationId="{417DD714-5C82-88A5-24C3-F2E30F0ED919}"/>
          </ac:picMkLst>
        </pc:picChg>
        <pc:picChg chg="add del mod">
          <ac:chgData name="Hjalte Mads Rosenstand Mann" userId="cb0b705c-a8b1-4763-ba49-a5419d7c649b" providerId="ADAL" clId="{5E0CB09F-1286-49FB-B8D9-8DCBA0B15763}" dt="2023-03-09T14:17:49.359" v="1056" actId="21"/>
          <ac:picMkLst>
            <pc:docMk/>
            <pc:sldMk cId="1151471666" sldId="285"/>
            <ac:picMk id="6" creationId="{5D03FBBA-E13F-A742-54FC-4239BCDC8595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10:25:58.382" v="4049"/>
        <pc:sldMkLst>
          <pc:docMk/>
          <pc:sldMk cId="1592597112" sldId="286"/>
        </pc:sldMkLst>
        <pc:spChg chg="del">
          <ac:chgData name="Hjalte Mads Rosenstand Mann" userId="cb0b705c-a8b1-4763-ba49-a5419d7c649b" providerId="ADAL" clId="{5E0CB09F-1286-49FB-B8D9-8DCBA0B15763}" dt="2023-03-10T10:25:57.272" v="4048" actId="478"/>
          <ac:spMkLst>
            <pc:docMk/>
            <pc:sldMk cId="1592597112" sldId="286"/>
            <ac:spMk id="2" creationId="{97EF7CB0-A1E0-3892-9DA2-10286A94D57D}"/>
          </ac:spMkLst>
        </pc:spChg>
        <pc:spChg chg="mod">
          <ac:chgData name="Hjalte Mads Rosenstand Mann" userId="cb0b705c-a8b1-4763-ba49-a5419d7c649b" providerId="ADAL" clId="{5E0CB09F-1286-49FB-B8D9-8DCBA0B15763}" dt="2023-03-09T14:19:23.715" v="1168"/>
          <ac:spMkLst>
            <pc:docMk/>
            <pc:sldMk cId="1592597112" sldId="286"/>
            <ac:spMk id="3" creationId="{E9DF0EB6-1F58-2AF0-CDA1-9AD34EFAAEAC}"/>
          </ac:spMkLst>
        </pc:spChg>
        <pc:spChg chg="add mod">
          <ac:chgData name="Hjalte Mads Rosenstand Mann" userId="cb0b705c-a8b1-4763-ba49-a5419d7c649b" providerId="ADAL" clId="{5E0CB09F-1286-49FB-B8D9-8DCBA0B15763}" dt="2023-03-10T10:25:57.272" v="4048" actId="478"/>
          <ac:spMkLst>
            <pc:docMk/>
            <pc:sldMk cId="1592597112" sldId="286"/>
            <ac:spMk id="7" creationId="{101D4F70-EB8A-6B0F-7BC4-0B00CE8AABAD}"/>
          </ac:spMkLst>
        </pc:spChg>
        <pc:spChg chg="add mod">
          <ac:chgData name="Hjalte Mads Rosenstand Mann" userId="cb0b705c-a8b1-4763-ba49-a5419d7c649b" providerId="ADAL" clId="{5E0CB09F-1286-49FB-B8D9-8DCBA0B15763}" dt="2023-03-10T10:25:58.382" v="4049"/>
          <ac:spMkLst>
            <pc:docMk/>
            <pc:sldMk cId="1592597112" sldId="286"/>
            <ac:spMk id="8" creationId="{10ADF621-7358-71D9-6C17-078B882E8FE6}"/>
          </ac:spMkLst>
        </pc:spChg>
        <pc:picChg chg="add mod">
          <ac:chgData name="Hjalte Mads Rosenstand Mann" userId="cb0b705c-a8b1-4763-ba49-a5419d7c649b" providerId="ADAL" clId="{5E0CB09F-1286-49FB-B8D9-8DCBA0B15763}" dt="2023-03-09T14:18:15.042" v="1065" actId="1076"/>
          <ac:picMkLst>
            <pc:docMk/>
            <pc:sldMk cId="1592597112" sldId="286"/>
            <ac:picMk id="4" creationId="{C5C1E591-C17B-D9DE-AD74-497F62BA0EF4}"/>
          </ac:picMkLst>
        </pc:picChg>
        <pc:picChg chg="add mod">
          <ac:chgData name="Hjalte Mads Rosenstand Mann" userId="cb0b705c-a8b1-4763-ba49-a5419d7c649b" providerId="ADAL" clId="{5E0CB09F-1286-49FB-B8D9-8DCBA0B15763}" dt="2023-03-09T14:18:12.392" v="1064" actId="1076"/>
          <ac:picMkLst>
            <pc:docMk/>
            <pc:sldMk cId="1592597112" sldId="286"/>
            <ac:picMk id="5" creationId="{84938E3F-3717-4FBD-D4E2-D0F121E45B86}"/>
          </ac:picMkLst>
        </pc:picChg>
      </pc:sldChg>
      <pc:sldChg chg="addSp delSp modSp add mod ord">
        <pc:chgData name="Hjalte Mads Rosenstand Mann" userId="cb0b705c-a8b1-4763-ba49-a5419d7c649b" providerId="ADAL" clId="{5E0CB09F-1286-49FB-B8D9-8DCBA0B15763}" dt="2023-03-09T15:10:52.452" v="1809"/>
        <pc:sldMkLst>
          <pc:docMk/>
          <pc:sldMk cId="2139693179" sldId="287"/>
        </pc:sldMkLst>
        <pc:spChg chg="del">
          <ac:chgData name="Hjalte Mads Rosenstand Mann" userId="cb0b705c-a8b1-4763-ba49-a5419d7c649b" providerId="ADAL" clId="{5E0CB09F-1286-49FB-B8D9-8DCBA0B15763}" dt="2023-03-09T14:34:16.612" v="1281" actId="478"/>
          <ac:spMkLst>
            <pc:docMk/>
            <pc:sldMk cId="2139693179" sldId="287"/>
            <ac:spMk id="2" creationId="{97EF7CB0-A1E0-3892-9DA2-10286A94D57D}"/>
          </ac:spMkLst>
        </pc:spChg>
        <pc:spChg chg="del mod">
          <ac:chgData name="Hjalte Mads Rosenstand Mann" userId="cb0b705c-a8b1-4763-ba49-a5419d7c649b" providerId="ADAL" clId="{5E0CB09F-1286-49FB-B8D9-8DCBA0B15763}" dt="2023-03-09T14:34:14.979" v="1280" actId="478"/>
          <ac:spMkLst>
            <pc:docMk/>
            <pc:sldMk cId="2139693179" sldId="287"/>
            <ac:spMk id="3" creationId="{E9DF0EB6-1F58-2AF0-CDA1-9AD34EFAAEAC}"/>
          </ac:spMkLst>
        </pc:spChg>
        <pc:spChg chg="add del mod">
          <ac:chgData name="Hjalte Mads Rosenstand Mann" userId="cb0b705c-a8b1-4763-ba49-a5419d7c649b" providerId="ADAL" clId="{5E0CB09F-1286-49FB-B8D9-8DCBA0B15763}" dt="2023-03-09T14:34:18.971" v="1282" actId="478"/>
          <ac:spMkLst>
            <pc:docMk/>
            <pc:sldMk cId="2139693179" sldId="287"/>
            <ac:spMk id="11" creationId="{DDDF63C2-1FC0-781D-F662-2B020D4DC1CE}"/>
          </ac:spMkLst>
        </pc:spChg>
        <pc:spChg chg="add mod">
          <ac:chgData name="Hjalte Mads Rosenstand Mann" userId="cb0b705c-a8b1-4763-ba49-a5419d7c649b" providerId="ADAL" clId="{5E0CB09F-1286-49FB-B8D9-8DCBA0B15763}" dt="2023-03-09T14:35:39.572" v="1334" actId="1076"/>
          <ac:spMkLst>
            <pc:docMk/>
            <pc:sldMk cId="2139693179" sldId="287"/>
            <ac:spMk id="12" creationId="{D7C43903-B678-C611-A419-26ED403E7035}"/>
          </ac:spMkLst>
        </pc:spChg>
        <pc:spChg chg="add mod">
          <ac:chgData name="Hjalte Mads Rosenstand Mann" userId="cb0b705c-a8b1-4763-ba49-a5419d7c649b" providerId="ADAL" clId="{5E0CB09F-1286-49FB-B8D9-8DCBA0B15763}" dt="2023-03-09T14:35:46.423" v="1335" actId="1076"/>
          <ac:spMkLst>
            <pc:docMk/>
            <pc:sldMk cId="2139693179" sldId="287"/>
            <ac:spMk id="13" creationId="{0EBDDFF4-AF9C-45F4-D97F-21A13D147706}"/>
          </ac:spMkLst>
        </pc:spChg>
        <pc:picChg chg="del">
          <ac:chgData name="Hjalte Mads Rosenstand Mann" userId="cb0b705c-a8b1-4763-ba49-a5419d7c649b" providerId="ADAL" clId="{5E0CB09F-1286-49FB-B8D9-8DCBA0B15763}" dt="2023-03-09T14:18:22.370" v="1068" actId="478"/>
          <ac:picMkLst>
            <pc:docMk/>
            <pc:sldMk cId="2139693179" sldId="287"/>
            <ac:picMk id="4" creationId="{C5C1E591-C17B-D9DE-AD74-497F62BA0EF4}"/>
          </ac:picMkLst>
        </pc:picChg>
        <pc:picChg chg="del">
          <ac:chgData name="Hjalte Mads Rosenstand Mann" userId="cb0b705c-a8b1-4763-ba49-a5419d7c649b" providerId="ADAL" clId="{5E0CB09F-1286-49FB-B8D9-8DCBA0B15763}" dt="2023-03-09T14:18:22.979" v="1069" actId="478"/>
          <ac:picMkLst>
            <pc:docMk/>
            <pc:sldMk cId="2139693179" sldId="287"/>
            <ac:picMk id="5" creationId="{84938E3F-3717-4FBD-D4E2-D0F121E45B86}"/>
          </ac:picMkLst>
        </pc:picChg>
        <pc:picChg chg="add mod">
          <ac:chgData name="Hjalte Mads Rosenstand Mann" userId="cb0b705c-a8b1-4763-ba49-a5419d7c649b" providerId="ADAL" clId="{5E0CB09F-1286-49FB-B8D9-8DCBA0B15763}" dt="2023-03-09T14:34:33.426" v="1287" actId="1076"/>
          <ac:picMkLst>
            <pc:docMk/>
            <pc:sldMk cId="2139693179" sldId="287"/>
            <ac:picMk id="7" creationId="{4881FB63-D49A-EF3A-0899-DA8779216087}"/>
          </ac:picMkLst>
        </pc:picChg>
        <pc:picChg chg="add mod">
          <ac:chgData name="Hjalte Mads Rosenstand Mann" userId="cb0b705c-a8b1-4763-ba49-a5419d7c649b" providerId="ADAL" clId="{5E0CB09F-1286-49FB-B8D9-8DCBA0B15763}" dt="2023-03-09T14:35:01.147" v="1313" actId="1076"/>
          <ac:picMkLst>
            <pc:docMk/>
            <pc:sldMk cId="2139693179" sldId="287"/>
            <ac:picMk id="9" creationId="{D31E6A31-F488-C87A-12AB-8C01D2B3139F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10:26:04.202" v="4051"/>
        <pc:sldMkLst>
          <pc:docMk/>
          <pc:sldMk cId="3375623785" sldId="288"/>
        </pc:sldMkLst>
        <pc:spChg chg="del">
          <ac:chgData name="Hjalte Mads Rosenstand Mann" userId="cb0b705c-a8b1-4763-ba49-a5419d7c649b" providerId="ADAL" clId="{5E0CB09F-1286-49FB-B8D9-8DCBA0B15763}" dt="2023-03-10T10:26:03.249" v="4050" actId="478"/>
          <ac:spMkLst>
            <pc:docMk/>
            <pc:sldMk cId="3375623785" sldId="288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10T10:26:03.249" v="4050" actId="478"/>
          <ac:spMkLst>
            <pc:docMk/>
            <pc:sldMk cId="3375623785" sldId="288"/>
            <ac:spMk id="11" creationId="{382D1722-4817-1FB4-DF07-591FF47DC285}"/>
          </ac:spMkLst>
        </pc:spChg>
        <pc:spChg chg="add mod">
          <ac:chgData name="Hjalte Mads Rosenstand Mann" userId="cb0b705c-a8b1-4763-ba49-a5419d7c649b" providerId="ADAL" clId="{5E0CB09F-1286-49FB-B8D9-8DCBA0B15763}" dt="2023-03-10T10:26:04.202" v="4051"/>
          <ac:spMkLst>
            <pc:docMk/>
            <pc:sldMk cId="3375623785" sldId="288"/>
            <ac:spMk id="12" creationId="{6147399B-83A0-FBEC-4665-45D66436E48A}"/>
          </ac:spMkLst>
        </pc:spChg>
        <pc:picChg chg="add del mod">
          <ac:chgData name="Hjalte Mads Rosenstand Mann" userId="cb0b705c-a8b1-4763-ba49-a5419d7c649b" providerId="ADAL" clId="{5E0CB09F-1286-49FB-B8D9-8DCBA0B15763}" dt="2023-03-09T14:23:38.288" v="1174" actId="478"/>
          <ac:picMkLst>
            <pc:docMk/>
            <pc:sldMk cId="3375623785" sldId="288"/>
            <ac:picMk id="7" creationId="{C04282F2-0BD2-CB1C-FD75-AE451643E7C9}"/>
          </ac:picMkLst>
        </pc:picChg>
        <pc:picChg chg="add del mod">
          <ac:chgData name="Hjalte Mads Rosenstand Mann" userId="cb0b705c-a8b1-4763-ba49-a5419d7c649b" providerId="ADAL" clId="{5E0CB09F-1286-49FB-B8D9-8DCBA0B15763}" dt="2023-03-09T14:25:12.285" v="1178" actId="478"/>
          <ac:picMkLst>
            <pc:docMk/>
            <pc:sldMk cId="3375623785" sldId="288"/>
            <ac:picMk id="9" creationId="{74BE8987-6452-642D-4366-021896A00BFC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10:26:08.836" v="4053"/>
        <pc:sldMkLst>
          <pc:docMk/>
          <pc:sldMk cId="3545202819" sldId="289"/>
        </pc:sldMkLst>
        <pc:spChg chg="del">
          <ac:chgData name="Hjalte Mads Rosenstand Mann" userId="cb0b705c-a8b1-4763-ba49-a5419d7c649b" providerId="ADAL" clId="{5E0CB09F-1286-49FB-B8D9-8DCBA0B15763}" dt="2023-03-10T10:26:07.736" v="4052" actId="478"/>
          <ac:spMkLst>
            <pc:docMk/>
            <pc:sldMk cId="3545202819" sldId="289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09T14:27:39.455" v="1207" actId="1076"/>
          <ac:spMkLst>
            <pc:docMk/>
            <pc:sldMk cId="3545202819" sldId="289"/>
            <ac:spMk id="8" creationId="{701CD51E-5914-D3D1-3FF6-F949DFFBAC5F}"/>
          </ac:spMkLst>
        </pc:spChg>
        <pc:spChg chg="add mod">
          <ac:chgData name="Hjalte Mads Rosenstand Mann" userId="cb0b705c-a8b1-4763-ba49-a5419d7c649b" providerId="ADAL" clId="{5E0CB09F-1286-49FB-B8D9-8DCBA0B15763}" dt="2023-03-09T14:27:49.213" v="1211" actId="20577"/>
          <ac:spMkLst>
            <pc:docMk/>
            <pc:sldMk cId="3545202819" sldId="289"/>
            <ac:spMk id="10" creationId="{0FAD4C1B-F5FE-ACCD-26EC-BC12A616A7DA}"/>
          </ac:spMkLst>
        </pc:spChg>
        <pc:spChg chg="add mod">
          <ac:chgData name="Hjalte Mads Rosenstand Mann" userId="cb0b705c-a8b1-4763-ba49-a5419d7c649b" providerId="ADAL" clId="{5E0CB09F-1286-49FB-B8D9-8DCBA0B15763}" dt="2023-03-09T14:28:57.406" v="1236" actId="20577"/>
          <ac:spMkLst>
            <pc:docMk/>
            <pc:sldMk cId="3545202819" sldId="289"/>
            <ac:spMk id="11" creationId="{77FA3138-AD6C-8FBA-5745-C9FBE848384B}"/>
          </ac:spMkLst>
        </pc:spChg>
        <pc:spChg chg="add mod">
          <ac:chgData name="Hjalte Mads Rosenstand Mann" userId="cb0b705c-a8b1-4763-ba49-a5419d7c649b" providerId="ADAL" clId="{5E0CB09F-1286-49FB-B8D9-8DCBA0B15763}" dt="2023-03-09T14:29:21.453" v="1261" actId="20577"/>
          <ac:spMkLst>
            <pc:docMk/>
            <pc:sldMk cId="3545202819" sldId="289"/>
            <ac:spMk id="12" creationId="{433D4A7A-8424-9BD9-CC0E-5C9A6380D84A}"/>
          </ac:spMkLst>
        </pc:spChg>
        <pc:spChg chg="add mod">
          <ac:chgData name="Hjalte Mads Rosenstand Mann" userId="cb0b705c-a8b1-4763-ba49-a5419d7c649b" providerId="ADAL" clId="{5E0CB09F-1286-49FB-B8D9-8DCBA0B15763}" dt="2023-03-10T10:26:07.736" v="4052" actId="478"/>
          <ac:spMkLst>
            <pc:docMk/>
            <pc:sldMk cId="3545202819" sldId="289"/>
            <ac:spMk id="14" creationId="{1F4606B0-4A49-DFBD-8437-3F353148D372}"/>
          </ac:spMkLst>
        </pc:spChg>
        <pc:spChg chg="add mod">
          <ac:chgData name="Hjalte Mads Rosenstand Mann" userId="cb0b705c-a8b1-4763-ba49-a5419d7c649b" providerId="ADAL" clId="{5E0CB09F-1286-49FB-B8D9-8DCBA0B15763}" dt="2023-03-10T10:26:08.836" v="4053"/>
          <ac:spMkLst>
            <pc:docMk/>
            <pc:sldMk cId="3545202819" sldId="289"/>
            <ac:spMk id="15" creationId="{E030D4B7-751F-BF16-E5CE-0721463260FF}"/>
          </ac:spMkLst>
        </pc:spChg>
        <pc:picChg chg="del">
          <ac:chgData name="Hjalte Mads Rosenstand Mann" userId="cb0b705c-a8b1-4763-ba49-a5419d7c649b" providerId="ADAL" clId="{5E0CB09F-1286-49FB-B8D9-8DCBA0B15763}" dt="2023-03-09T14:25:16.101" v="1181" actId="478"/>
          <ac:picMkLst>
            <pc:docMk/>
            <pc:sldMk cId="3545202819" sldId="289"/>
            <ac:picMk id="4" creationId="{C5C1E591-C17B-D9DE-AD74-497F62BA0EF4}"/>
          </ac:picMkLst>
        </pc:picChg>
        <pc:picChg chg="del">
          <ac:chgData name="Hjalte Mads Rosenstand Mann" userId="cb0b705c-a8b1-4763-ba49-a5419d7c649b" providerId="ADAL" clId="{5E0CB09F-1286-49FB-B8D9-8DCBA0B15763}" dt="2023-03-09T14:25:15.406" v="1180" actId="478"/>
          <ac:picMkLst>
            <pc:docMk/>
            <pc:sldMk cId="3545202819" sldId="289"/>
            <ac:picMk id="5" creationId="{84938E3F-3717-4FBD-D4E2-D0F121E45B86}"/>
          </ac:picMkLst>
        </pc:picChg>
        <pc:picChg chg="add mod">
          <ac:chgData name="Hjalte Mads Rosenstand Mann" userId="cb0b705c-a8b1-4763-ba49-a5419d7c649b" providerId="ADAL" clId="{5E0CB09F-1286-49FB-B8D9-8DCBA0B15763}" dt="2023-03-09T14:27:17.082" v="1191" actId="1076"/>
          <ac:picMkLst>
            <pc:docMk/>
            <pc:sldMk cId="3545202819" sldId="289"/>
            <ac:picMk id="7" creationId="{E092B434-99FC-5B29-7CE0-A48BDB03B60D}"/>
          </ac:picMkLst>
        </pc:picChg>
        <pc:picChg chg="mod">
          <ac:chgData name="Hjalte Mads Rosenstand Mann" userId="cb0b705c-a8b1-4763-ba49-a5419d7c649b" providerId="ADAL" clId="{5E0CB09F-1286-49FB-B8D9-8DCBA0B15763}" dt="2023-03-09T14:27:20.435" v="1193" actId="14100"/>
          <ac:picMkLst>
            <pc:docMk/>
            <pc:sldMk cId="3545202819" sldId="289"/>
            <ac:picMk id="9" creationId="{74BE8987-6452-642D-4366-021896A00BFC}"/>
          </ac:picMkLst>
        </pc:picChg>
      </pc:sldChg>
      <pc:sldChg chg="addSp delSp modSp add mod ord">
        <pc:chgData name="Hjalte Mads Rosenstand Mann" userId="cb0b705c-a8b1-4763-ba49-a5419d7c649b" providerId="ADAL" clId="{5E0CB09F-1286-49FB-B8D9-8DCBA0B15763}" dt="2023-03-10T10:26:14.201" v="4055" actId="478"/>
        <pc:sldMkLst>
          <pc:docMk/>
          <pc:sldMk cId="661563396" sldId="290"/>
        </pc:sldMkLst>
        <pc:spChg chg="del">
          <ac:chgData name="Hjalte Mads Rosenstand Mann" userId="cb0b705c-a8b1-4763-ba49-a5419d7c649b" providerId="ADAL" clId="{5E0CB09F-1286-49FB-B8D9-8DCBA0B15763}" dt="2023-03-10T10:26:14.201" v="4055" actId="478"/>
          <ac:spMkLst>
            <pc:docMk/>
            <pc:sldMk cId="661563396" sldId="290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09T14:38:02.008" v="1361" actId="1076"/>
          <ac:spMkLst>
            <pc:docMk/>
            <pc:sldMk cId="661563396" sldId="290"/>
            <ac:spMk id="10" creationId="{D62358DB-B889-23A2-08A6-9937F9A90277}"/>
          </ac:spMkLst>
        </pc:spChg>
        <pc:spChg chg="add mod">
          <ac:chgData name="Hjalte Mads Rosenstand Mann" userId="cb0b705c-a8b1-4763-ba49-a5419d7c649b" providerId="ADAL" clId="{5E0CB09F-1286-49FB-B8D9-8DCBA0B15763}" dt="2023-03-09T14:38:09.036" v="1362" actId="1076"/>
          <ac:spMkLst>
            <pc:docMk/>
            <pc:sldMk cId="661563396" sldId="290"/>
            <ac:spMk id="11" creationId="{D151C340-959F-507A-0EC1-1FF1A9391F1F}"/>
          </ac:spMkLst>
        </pc:spChg>
        <pc:spChg chg="add mod">
          <ac:chgData name="Hjalte Mads Rosenstand Mann" userId="cb0b705c-a8b1-4763-ba49-a5419d7c649b" providerId="ADAL" clId="{5E0CB09F-1286-49FB-B8D9-8DCBA0B15763}" dt="2023-03-10T10:26:12.453" v="4054"/>
          <ac:spMkLst>
            <pc:docMk/>
            <pc:sldMk cId="661563396" sldId="290"/>
            <ac:spMk id="12" creationId="{1149035D-B0AE-16B9-FECE-783DBF270064}"/>
          </ac:spMkLst>
        </pc:spChg>
        <pc:spChg chg="add mod">
          <ac:chgData name="Hjalte Mads Rosenstand Mann" userId="cb0b705c-a8b1-4763-ba49-a5419d7c649b" providerId="ADAL" clId="{5E0CB09F-1286-49FB-B8D9-8DCBA0B15763}" dt="2023-03-10T10:26:14.201" v="4055" actId="478"/>
          <ac:spMkLst>
            <pc:docMk/>
            <pc:sldMk cId="661563396" sldId="290"/>
            <ac:spMk id="14" creationId="{D4FB7D82-89BC-A138-79D0-730BA62022B7}"/>
          </ac:spMkLst>
        </pc:spChg>
        <pc:picChg chg="add mod">
          <ac:chgData name="Hjalte Mads Rosenstand Mann" userId="cb0b705c-a8b1-4763-ba49-a5419d7c649b" providerId="ADAL" clId="{5E0CB09F-1286-49FB-B8D9-8DCBA0B15763}" dt="2023-03-09T14:37:45.747" v="1358" actId="1076"/>
          <ac:picMkLst>
            <pc:docMk/>
            <pc:sldMk cId="661563396" sldId="290"/>
            <ac:picMk id="5" creationId="{DBEFD507-0E69-411D-DA50-990A5DA32268}"/>
          </ac:picMkLst>
        </pc:picChg>
        <pc:picChg chg="del">
          <ac:chgData name="Hjalte Mads Rosenstand Mann" userId="cb0b705c-a8b1-4763-ba49-a5419d7c649b" providerId="ADAL" clId="{5E0CB09F-1286-49FB-B8D9-8DCBA0B15763}" dt="2023-03-09T14:35:56.856" v="1337" actId="478"/>
          <ac:picMkLst>
            <pc:docMk/>
            <pc:sldMk cId="661563396" sldId="290"/>
            <ac:picMk id="7" creationId="{4881FB63-D49A-EF3A-0899-DA8779216087}"/>
          </ac:picMkLst>
        </pc:picChg>
        <pc:picChg chg="add mod">
          <ac:chgData name="Hjalte Mads Rosenstand Mann" userId="cb0b705c-a8b1-4763-ba49-a5419d7c649b" providerId="ADAL" clId="{5E0CB09F-1286-49FB-B8D9-8DCBA0B15763}" dt="2023-03-09T14:37:50.260" v="1359" actId="1076"/>
          <ac:picMkLst>
            <pc:docMk/>
            <pc:sldMk cId="661563396" sldId="290"/>
            <ac:picMk id="8" creationId="{A2BB727C-D0F8-3391-2C9A-BB195E829109}"/>
          </ac:picMkLst>
        </pc:picChg>
        <pc:picChg chg="del">
          <ac:chgData name="Hjalte Mads Rosenstand Mann" userId="cb0b705c-a8b1-4763-ba49-a5419d7c649b" providerId="ADAL" clId="{5E0CB09F-1286-49FB-B8D9-8DCBA0B15763}" dt="2023-03-09T14:35:58.049" v="1338" actId="478"/>
          <ac:picMkLst>
            <pc:docMk/>
            <pc:sldMk cId="661563396" sldId="290"/>
            <ac:picMk id="9" creationId="{D31E6A31-F488-C87A-12AB-8C01D2B3139F}"/>
          </ac:picMkLst>
        </pc:picChg>
      </pc:sldChg>
      <pc:sldChg chg="addSp modSp add mod">
        <pc:chgData name="Hjalte Mads Rosenstand Mann" userId="cb0b705c-a8b1-4763-ba49-a5419d7c649b" providerId="ADAL" clId="{5E0CB09F-1286-49FB-B8D9-8DCBA0B15763}" dt="2023-03-09T15:24:41.174" v="2479" actId="1076"/>
        <pc:sldMkLst>
          <pc:docMk/>
          <pc:sldMk cId="794374065" sldId="291"/>
        </pc:sldMkLst>
        <pc:spChg chg="mod">
          <ac:chgData name="Hjalte Mads Rosenstand Mann" userId="cb0b705c-a8b1-4763-ba49-a5419d7c649b" providerId="ADAL" clId="{5E0CB09F-1286-49FB-B8D9-8DCBA0B15763}" dt="2023-03-09T14:39:58.494" v="1373"/>
          <ac:spMkLst>
            <pc:docMk/>
            <pc:sldMk cId="794374065" sldId="291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09T15:24:41.174" v="2479" actId="1076"/>
          <ac:spMkLst>
            <pc:docMk/>
            <pc:sldMk cId="794374065" sldId="291"/>
            <ac:spMk id="3" creationId="{1542F17C-5890-6691-11E6-E28D3E432A52}"/>
          </ac:spMkLst>
        </pc:spChg>
      </pc:sldChg>
      <pc:sldChg chg="add del">
        <pc:chgData name="Hjalte Mads Rosenstand Mann" userId="cb0b705c-a8b1-4763-ba49-a5419d7c649b" providerId="ADAL" clId="{5E0CB09F-1286-49FB-B8D9-8DCBA0B15763}" dt="2023-03-09T14:38:16.626" v="1363" actId="47"/>
        <pc:sldMkLst>
          <pc:docMk/>
          <pc:sldMk cId="989535544" sldId="291"/>
        </pc:sldMkLst>
      </pc:sldChg>
      <pc:sldChg chg="delSp modSp add mod">
        <pc:chgData name="Hjalte Mads Rosenstand Mann" userId="cb0b705c-a8b1-4763-ba49-a5419d7c649b" providerId="ADAL" clId="{5E0CB09F-1286-49FB-B8D9-8DCBA0B15763}" dt="2023-03-09T15:10:43.990" v="1807" actId="20577"/>
        <pc:sldMkLst>
          <pc:docMk/>
          <pc:sldMk cId="2658643152" sldId="292"/>
        </pc:sldMkLst>
        <pc:spChg chg="mod">
          <ac:chgData name="Hjalte Mads Rosenstand Mann" userId="cb0b705c-a8b1-4763-ba49-a5419d7c649b" providerId="ADAL" clId="{5E0CB09F-1286-49FB-B8D9-8DCBA0B15763}" dt="2023-03-09T15:10:43.990" v="1807" actId="20577"/>
          <ac:spMkLst>
            <pc:docMk/>
            <pc:sldMk cId="2658643152" sldId="292"/>
            <ac:spMk id="3" creationId="{E9DF0EB6-1F58-2AF0-CDA1-9AD34EFAAEAC}"/>
          </ac:spMkLst>
        </pc:spChg>
        <pc:spChg chg="del">
          <ac:chgData name="Hjalte Mads Rosenstand Mann" userId="cb0b705c-a8b1-4763-ba49-a5419d7c649b" providerId="ADAL" clId="{5E0CB09F-1286-49FB-B8D9-8DCBA0B15763}" dt="2023-03-09T15:09:31.778" v="1723" actId="478"/>
          <ac:spMkLst>
            <pc:docMk/>
            <pc:sldMk cId="2658643152" sldId="292"/>
            <ac:spMk id="10" creationId="{D62358DB-B889-23A2-08A6-9937F9A90277}"/>
          </ac:spMkLst>
        </pc:spChg>
        <pc:spChg chg="del">
          <ac:chgData name="Hjalte Mads Rosenstand Mann" userId="cb0b705c-a8b1-4763-ba49-a5419d7c649b" providerId="ADAL" clId="{5E0CB09F-1286-49FB-B8D9-8DCBA0B15763}" dt="2023-03-09T15:09:30.298" v="1722" actId="478"/>
          <ac:spMkLst>
            <pc:docMk/>
            <pc:sldMk cId="2658643152" sldId="292"/>
            <ac:spMk id="11" creationId="{D151C340-959F-507A-0EC1-1FF1A9391F1F}"/>
          </ac:spMkLst>
        </pc:spChg>
        <pc:picChg chg="del">
          <ac:chgData name="Hjalte Mads Rosenstand Mann" userId="cb0b705c-a8b1-4763-ba49-a5419d7c649b" providerId="ADAL" clId="{5E0CB09F-1286-49FB-B8D9-8DCBA0B15763}" dt="2023-03-09T15:09:28.722" v="1721" actId="478"/>
          <ac:picMkLst>
            <pc:docMk/>
            <pc:sldMk cId="2658643152" sldId="292"/>
            <ac:picMk id="5" creationId="{DBEFD507-0E69-411D-DA50-990A5DA32268}"/>
          </ac:picMkLst>
        </pc:picChg>
        <pc:picChg chg="del">
          <ac:chgData name="Hjalte Mads Rosenstand Mann" userId="cb0b705c-a8b1-4763-ba49-a5419d7c649b" providerId="ADAL" clId="{5E0CB09F-1286-49FB-B8D9-8DCBA0B15763}" dt="2023-03-09T15:09:28.132" v="1720" actId="478"/>
          <ac:picMkLst>
            <pc:docMk/>
            <pc:sldMk cId="2658643152" sldId="292"/>
            <ac:picMk id="8" creationId="{A2BB727C-D0F8-3391-2C9A-BB195E829109}"/>
          </ac:picMkLst>
        </pc:picChg>
      </pc:sldChg>
      <pc:sldChg chg="modSp add mod">
        <pc:chgData name="Hjalte Mads Rosenstand Mann" userId="cb0b705c-a8b1-4763-ba49-a5419d7c649b" providerId="ADAL" clId="{5E0CB09F-1286-49FB-B8D9-8DCBA0B15763}" dt="2023-03-09T15:42:02.478" v="2622" actId="20577"/>
        <pc:sldMkLst>
          <pc:docMk/>
          <pc:sldMk cId="3554739016" sldId="293"/>
        </pc:sldMkLst>
        <pc:spChg chg="mod">
          <ac:chgData name="Hjalte Mads Rosenstand Mann" userId="cb0b705c-a8b1-4763-ba49-a5419d7c649b" providerId="ADAL" clId="{5E0CB09F-1286-49FB-B8D9-8DCBA0B15763}" dt="2023-03-09T15:42:02.478" v="2622" actId="20577"/>
          <ac:spMkLst>
            <pc:docMk/>
            <pc:sldMk cId="3554739016" sldId="293"/>
            <ac:spMk id="3" creationId="{1542F17C-5890-6691-11E6-E28D3E432A52}"/>
          </ac:spMkLst>
        </pc:spChg>
      </pc:sldChg>
      <pc:sldChg chg="addSp delSp modSp add mod">
        <pc:chgData name="Hjalte Mads Rosenstand Mann" userId="cb0b705c-a8b1-4763-ba49-a5419d7c649b" providerId="ADAL" clId="{5E0CB09F-1286-49FB-B8D9-8DCBA0B15763}" dt="2023-03-09T15:36:52.037" v="2539"/>
        <pc:sldMkLst>
          <pc:docMk/>
          <pc:sldMk cId="994408269" sldId="294"/>
        </pc:sldMkLst>
        <pc:spChg chg="del">
          <ac:chgData name="Hjalte Mads Rosenstand Mann" userId="cb0b705c-a8b1-4763-ba49-a5419d7c649b" providerId="ADAL" clId="{5E0CB09F-1286-49FB-B8D9-8DCBA0B15763}" dt="2023-03-09T15:25:09.868" v="2483" actId="478"/>
          <ac:spMkLst>
            <pc:docMk/>
            <pc:sldMk cId="994408269" sldId="294"/>
            <ac:spMk id="3" creationId="{1542F17C-5890-6691-11E6-E28D3E432A52}"/>
          </ac:spMkLst>
        </pc:spChg>
        <pc:graphicFrameChg chg="add mod modGraphic">
          <ac:chgData name="Hjalte Mads Rosenstand Mann" userId="cb0b705c-a8b1-4763-ba49-a5419d7c649b" providerId="ADAL" clId="{5E0CB09F-1286-49FB-B8D9-8DCBA0B15763}" dt="2023-03-09T15:36:52.037" v="2539"/>
          <ac:graphicFrameMkLst>
            <pc:docMk/>
            <pc:sldMk cId="994408269" sldId="294"/>
            <ac:graphicFrameMk id="4" creationId="{5D9F552D-F6AA-4A0C-076E-626F46FE2049}"/>
          </ac:graphicFrameMkLst>
        </pc:graphicFrameChg>
      </pc:sldChg>
      <pc:sldChg chg="addSp delSp modSp add mod">
        <pc:chgData name="Hjalte Mads Rosenstand Mann" userId="cb0b705c-a8b1-4763-ba49-a5419d7c649b" providerId="ADAL" clId="{5E0CB09F-1286-49FB-B8D9-8DCBA0B15763}" dt="2023-03-10T10:27:35.587" v="4060" actId="20577"/>
        <pc:sldMkLst>
          <pc:docMk/>
          <pc:sldMk cId="2630136727" sldId="295"/>
        </pc:sldMkLst>
        <pc:spChg chg="mod">
          <ac:chgData name="Hjalte Mads Rosenstand Mann" userId="cb0b705c-a8b1-4763-ba49-a5419d7c649b" providerId="ADAL" clId="{5E0CB09F-1286-49FB-B8D9-8DCBA0B15763}" dt="2023-03-09T15:42:29.879" v="2639" actId="20577"/>
          <ac:spMkLst>
            <pc:docMk/>
            <pc:sldMk cId="2630136727" sldId="295"/>
            <ac:spMk id="2" creationId="{97EF7CB0-A1E0-3892-9DA2-10286A94D57D}"/>
          </ac:spMkLst>
        </pc:spChg>
        <pc:spChg chg="add mod">
          <ac:chgData name="Hjalte Mads Rosenstand Mann" userId="cb0b705c-a8b1-4763-ba49-a5419d7c649b" providerId="ADAL" clId="{5E0CB09F-1286-49FB-B8D9-8DCBA0B15763}" dt="2023-03-10T10:27:35.587" v="4060" actId="20577"/>
          <ac:spMkLst>
            <pc:docMk/>
            <pc:sldMk cId="2630136727" sldId="295"/>
            <ac:spMk id="3" creationId="{B3FF60A0-76A5-B147-D538-18C9644CCA27}"/>
          </ac:spMkLst>
        </pc:spChg>
        <pc:spChg chg="add mod">
          <ac:chgData name="Hjalte Mads Rosenstand Mann" userId="cb0b705c-a8b1-4763-ba49-a5419d7c649b" providerId="ADAL" clId="{5E0CB09F-1286-49FB-B8D9-8DCBA0B15763}" dt="2023-03-09T15:44:04.135" v="2847" actId="1076"/>
          <ac:spMkLst>
            <pc:docMk/>
            <pc:sldMk cId="2630136727" sldId="295"/>
            <ac:spMk id="5" creationId="{07AD2727-17CC-2B8C-7144-DEEABDFBADCA}"/>
          </ac:spMkLst>
        </pc:spChg>
        <pc:spChg chg="add mod">
          <ac:chgData name="Hjalte Mads Rosenstand Mann" userId="cb0b705c-a8b1-4763-ba49-a5419d7c649b" providerId="ADAL" clId="{5E0CB09F-1286-49FB-B8D9-8DCBA0B15763}" dt="2023-03-09T15:46:46.218" v="2956" actId="1076"/>
          <ac:spMkLst>
            <pc:docMk/>
            <pc:sldMk cId="2630136727" sldId="295"/>
            <ac:spMk id="6" creationId="{C2D6928F-107E-9015-D51C-E0DDBBC1094F}"/>
          </ac:spMkLst>
        </pc:spChg>
        <pc:graphicFrameChg chg="del">
          <ac:chgData name="Hjalte Mads Rosenstand Mann" userId="cb0b705c-a8b1-4763-ba49-a5419d7c649b" providerId="ADAL" clId="{5E0CB09F-1286-49FB-B8D9-8DCBA0B15763}" dt="2023-03-09T15:42:37.434" v="2640" actId="478"/>
          <ac:graphicFrameMkLst>
            <pc:docMk/>
            <pc:sldMk cId="2630136727" sldId="295"/>
            <ac:graphicFrameMk id="4" creationId="{5D9F552D-F6AA-4A0C-076E-626F46FE2049}"/>
          </ac:graphicFrameMkLst>
        </pc:graphicFrameChg>
      </pc:sldChg>
      <pc:sldChg chg="modSp add del mod">
        <pc:chgData name="Hjalte Mads Rosenstand Mann" userId="cb0b705c-a8b1-4763-ba49-a5419d7c649b" providerId="ADAL" clId="{5E0CB09F-1286-49FB-B8D9-8DCBA0B15763}" dt="2023-03-10T10:27:32.625" v="4059" actId="47"/>
        <pc:sldMkLst>
          <pc:docMk/>
          <pc:sldMk cId="1712016888" sldId="296"/>
        </pc:sldMkLst>
        <pc:spChg chg="mod">
          <ac:chgData name="Hjalte Mads Rosenstand Mann" userId="cb0b705c-a8b1-4763-ba49-a5419d7c649b" providerId="ADAL" clId="{5E0CB09F-1286-49FB-B8D9-8DCBA0B15763}" dt="2023-03-09T15:47:01.549" v="2964" actId="20577"/>
          <ac:spMkLst>
            <pc:docMk/>
            <pc:sldMk cId="1712016888" sldId="296"/>
            <ac:spMk id="2" creationId="{97EF7CB0-A1E0-3892-9DA2-10286A94D57D}"/>
          </ac:spMkLst>
        </pc:spChg>
        <pc:spChg chg="mod">
          <ac:chgData name="Hjalte Mads Rosenstand Mann" userId="cb0b705c-a8b1-4763-ba49-a5419d7c649b" providerId="ADAL" clId="{5E0CB09F-1286-49FB-B8D9-8DCBA0B15763}" dt="2023-03-09T15:48:35.418" v="2985" actId="20577"/>
          <ac:spMkLst>
            <pc:docMk/>
            <pc:sldMk cId="1712016888" sldId="296"/>
            <ac:spMk id="3" creationId="{B3FF60A0-76A5-B147-D538-18C9644CCA27}"/>
          </ac:spMkLst>
        </pc:spChg>
        <pc:spChg chg="mod">
          <ac:chgData name="Hjalte Mads Rosenstand Mann" userId="cb0b705c-a8b1-4763-ba49-a5419d7c649b" providerId="ADAL" clId="{5E0CB09F-1286-49FB-B8D9-8DCBA0B15763}" dt="2023-03-09T15:48:40.481" v="2986" actId="20577"/>
          <ac:spMkLst>
            <pc:docMk/>
            <pc:sldMk cId="1712016888" sldId="296"/>
            <ac:spMk id="6" creationId="{C2D6928F-107E-9015-D51C-E0DDBBC1094F}"/>
          </ac:spMkLst>
        </pc:spChg>
      </pc:sldChg>
      <pc:sldChg chg="addSp delSp modSp add mod">
        <pc:chgData name="Hjalte Mads Rosenstand Mann" userId="cb0b705c-a8b1-4763-ba49-a5419d7c649b" providerId="ADAL" clId="{5E0CB09F-1286-49FB-B8D9-8DCBA0B15763}" dt="2023-03-10T10:27:07.237" v="4057" actId="1076"/>
        <pc:sldMkLst>
          <pc:docMk/>
          <pc:sldMk cId="3104957779" sldId="297"/>
        </pc:sldMkLst>
        <pc:spChg chg="mod">
          <ac:chgData name="Hjalte Mads Rosenstand Mann" userId="cb0b705c-a8b1-4763-ba49-a5419d7c649b" providerId="ADAL" clId="{5E0CB09F-1286-49FB-B8D9-8DCBA0B15763}" dt="2023-03-09T15:47:12.940" v="2973" actId="20577"/>
          <ac:spMkLst>
            <pc:docMk/>
            <pc:sldMk cId="3104957779" sldId="297"/>
            <ac:spMk id="2" creationId="{97EF7CB0-A1E0-3892-9DA2-10286A94D57D}"/>
          </ac:spMkLst>
        </pc:spChg>
        <pc:spChg chg="del">
          <ac:chgData name="Hjalte Mads Rosenstand Mann" userId="cb0b705c-a8b1-4763-ba49-a5419d7c649b" providerId="ADAL" clId="{5E0CB09F-1286-49FB-B8D9-8DCBA0B15763}" dt="2023-03-09T15:47:15.875" v="2974" actId="478"/>
          <ac:spMkLst>
            <pc:docMk/>
            <pc:sldMk cId="3104957779" sldId="297"/>
            <ac:spMk id="3" creationId="{B3FF60A0-76A5-B147-D538-18C9644CCA27}"/>
          </ac:spMkLst>
        </pc:spChg>
        <pc:spChg chg="add del mod">
          <ac:chgData name="Hjalte Mads Rosenstand Mann" userId="cb0b705c-a8b1-4763-ba49-a5419d7c649b" providerId="ADAL" clId="{5E0CB09F-1286-49FB-B8D9-8DCBA0B15763}" dt="2023-03-09T15:49:51.612" v="2996" actId="11529"/>
          <ac:spMkLst>
            <pc:docMk/>
            <pc:sldMk cId="3104957779" sldId="297"/>
            <ac:spMk id="4" creationId="{6701C549-8526-0DC9-3A3F-1950AB8E0741}"/>
          </ac:spMkLst>
        </pc:spChg>
        <pc:spChg chg="del">
          <ac:chgData name="Hjalte Mads Rosenstand Mann" userId="cb0b705c-a8b1-4763-ba49-a5419d7c649b" providerId="ADAL" clId="{5E0CB09F-1286-49FB-B8D9-8DCBA0B15763}" dt="2023-03-09T15:47:08.991" v="2966" actId="478"/>
          <ac:spMkLst>
            <pc:docMk/>
            <pc:sldMk cId="3104957779" sldId="297"/>
            <ac:spMk id="5" creationId="{07AD2727-17CC-2B8C-7144-DEEABDFBADCA}"/>
          </ac:spMkLst>
        </pc:spChg>
        <pc:spChg chg="del">
          <ac:chgData name="Hjalte Mads Rosenstand Mann" userId="cb0b705c-a8b1-4763-ba49-a5419d7c649b" providerId="ADAL" clId="{5E0CB09F-1286-49FB-B8D9-8DCBA0B15763}" dt="2023-03-09T15:47:15.875" v="2974" actId="478"/>
          <ac:spMkLst>
            <pc:docMk/>
            <pc:sldMk cId="3104957779" sldId="297"/>
            <ac:spMk id="6" creationId="{C2D6928F-107E-9015-D51C-E0DDBBC1094F}"/>
          </ac:spMkLst>
        </pc:spChg>
        <pc:spChg chg="add del mod">
          <ac:chgData name="Hjalte Mads Rosenstand Mann" userId="cb0b705c-a8b1-4763-ba49-a5419d7c649b" providerId="ADAL" clId="{5E0CB09F-1286-49FB-B8D9-8DCBA0B15763}" dt="2023-03-09T15:55:12.081" v="3147" actId="478"/>
          <ac:spMkLst>
            <pc:docMk/>
            <pc:sldMk cId="3104957779" sldId="297"/>
            <ac:spMk id="7" creationId="{C5FBCEA5-27C0-40A2-5BE7-6E07CA9E309A}"/>
          </ac:spMkLst>
        </pc:spChg>
        <pc:spChg chg="add del mod">
          <ac:chgData name="Hjalte Mads Rosenstand Mann" userId="cb0b705c-a8b1-4763-ba49-a5419d7c649b" providerId="ADAL" clId="{5E0CB09F-1286-49FB-B8D9-8DCBA0B15763}" dt="2023-03-09T15:55:13.489" v="3148" actId="478"/>
          <ac:spMkLst>
            <pc:docMk/>
            <pc:sldMk cId="3104957779" sldId="297"/>
            <ac:spMk id="8" creationId="{BE74C9DE-CD12-0BA3-6879-AC786CC88FE2}"/>
          </ac:spMkLst>
        </pc:spChg>
        <pc:spChg chg="add del mod">
          <ac:chgData name="Hjalte Mads Rosenstand Mann" userId="cb0b705c-a8b1-4763-ba49-a5419d7c649b" providerId="ADAL" clId="{5E0CB09F-1286-49FB-B8D9-8DCBA0B15763}" dt="2023-03-09T15:50:37.074" v="3046" actId="478"/>
          <ac:spMkLst>
            <pc:docMk/>
            <pc:sldMk cId="3104957779" sldId="297"/>
            <ac:spMk id="9" creationId="{6B026FEC-7697-0A8B-26A0-C1466DC00D6E}"/>
          </ac:spMkLst>
        </pc:spChg>
        <pc:spChg chg="add del mod">
          <ac:chgData name="Hjalte Mads Rosenstand Mann" userId="cb0b705c-a8b1-4763-ba49-a5419d7c649b" providerId="ADAL" clId="{5E0CB09F-1286-49FB-B8D9-8DCBA0B15763}" dt="2023-03-09T15:55:12.081" v="3147" actId="478"/>
          <ac:spMkLst>
            <pc:docMk/>
            <pc:sldMk cId="3104957779" sldId="297"/>
            <ac:spMk id="10" creationId="{68B5F3FD-8CAA-ACA5-9031-D2E90DBED75C}"/>
          </ac:spMkLst>
        </pc:spChg>
        <pc:spChg chg="add del mod">
          <ac:chgData name="Hjalte Mads Rosenstand Mann" userId="cb0b705c-a8b1-4763-ba49-a5419d7c649b" providerId="ADAL" clId="{5E0CB09F-1286-49FB-B8D9-8DCBA0B15763}" dt="2023-03-09T15:55:12.081" v="3147" actId="478"/>
          <ac:spMkLst>
            <pc:docMk/>
            <pc:sldMk cId="3104957779" sldId="297"/>
            <ac:spMk id="11" creationId="{5DD296D8-2104-35A6-F697-8E4FDC4F605F}"/>
          </ac:spMkLst>
        </pc:spChg>
        <pc:spChg chg="add del mod">
          <ac:chgData name="Hjalte Mads Rosenstand Mann" userId="cb0b705c-a8b1-4763-ba49-a5419d7c649b" providerId="ADAL" clId="{5E0CB09F-1286-49FB-B8D9-8DCBA0B15763}" dt="2023-03-09T15:55:12.081" v="3147" actId="478"/>
          <ac:spMkLst>
            <pc:docMk/>
            <pc:sldMk cId="3104957779" sldId="297"/>
            <ac:spMk id="12" creationId="{668A227F-BEBF-1F2F-7936-7B939FF9DF9E}"/>
          </ac:spMkLst>
        </pc:spChg>
        <pc:spChg chg="add del ord">
          <ac:chgData name="Hjalte Mads Rosenstand Mann" userId="cb0b705c-a8b1-4763-ba49-a5419d7c649b" providerId="ADAL" clId="{5E0CB09F-1286-49FB-B8D9-8DCBA0B15763}" dt="2023-03-09T15:55:12.081" v="3147" actId="478"/>
          <ac:spMkLst>
            <pc:docMk/>
            <pc:sldMk cId="3104957779" sldId="297"/>
            <ac:spMk id="13" creationId="{D64AACD3-05AC-C29A-A532-794D27F358EB}"/>
          </ac:spMkLst>
        </pc:spChg>
        <pc:spChg chg="add mod">
          <ac:chgData name="Hjalte Mads Rosenstand Mann" userId="cb0b705c-a8b1-4763-ba49-a5419d7c649b" providerId="ADAL" clId="{5E0CB09F-1286-49FB-B8D9-8DCBA0B15763}" dt="2023-03-09T15:55:35.137" v="3198" actId="1076"/>
          <ac:spMkLst>
            <pc:docMk/>
            <pc:sldMk cId="3104957779" sldId="297"/>
            <ac:spMk id="14" creationId="{2A66AD06-335C-84C2-6A9A-8116C773E1A2}"/>
          </ac:spMkLst>
        </pc:spChg>
        <pc:spChg chg="add mod">
          <ac:chgData name="Hjalte Mads Rosenstand Mann" userId="cb0b705c-a8b1-4763-ba49-a5419d7c649b" providerId="ADAL" clId="{5E0CB09F-1286-49FB-B8D9-8DCBA0B15763}" dt="2023-03-09T15:55:44.804" v="3212" actId="1076"/>
          <ac:spMkLst>
            <pc:docMk/>
            <pc:sldMk cId="3104957779" sldId="297"/>
            <ac:spMk id="15" creationId="{73FDBE05-C3C3-B9D9-B110-592030F35CAB}"/>
          </ac:spMkLst>
        </pc:spChg>
        <pc:spChg chg="add mod">
          <ac:chgData name="Hjalte Mads Rosenstand Mann" userId="cb0b705c-a8b1-4763-ba49-a5419d7c649b" providerId="ADAL" clId="{5E0CB09F-1286-49FB-B8D9-8DCBA0B15763}" dt="2023-03-09T15:56:13.913" v="3274" actId="20577"/>
          <ac:spMkLst>
            <pc:docMk/>
            <pc:sldMk cId="3104957779" sldId="297"/>
            <ac:spMk id="16" creationId="{760BE681-A0C7-433A-AECC-869DD85B87B0}"/>
          </ac:spMkLst>
        </pc:spChg>
        <pc:spChg chg="add mod">
          <ac:chgData name="Hjalte Mads Rosenstand Mann" userId="cb0b705c-a8b1-4763-ba49-a5419d7c649b" providerId="ADAL" clId="{5E0CB09F-1286-49FB-B8D9-8DCBA0B15763}" dt="2023-03-10T10:27:07.237" v="4057" actId="1076"/>
          <ac:spMkLst>
            <pc:docMk/>
            <pc:sldMk cId="3104957779" sldId="297"/>
            <ac:spMk id="23" creationId="{BCD5B33E-DBE8-B419-E405-C753B5BC8065}"/>
          </ac:spMkLst>
        </pc:spChg>
        <pc:spChg chg="add mod">
          <ac:chgData name="Hjalte Mads Rosenstand Mann" userId="cb0b705c-a8b1-4763-ba49-a5419d7c649b" providerId="ADAL" clId="{5E0CB09F-1286-49FB-B8D9-8DCBA0B15763}" dt="2023-03-10T10:27:07.237" v="4057" actId="1076"/>
          <ac:spMkLst>
            <pc:docMk/>
            <pc:sldMk cId="3104957779" sldId="297"/>
            <ac:spMk id="24" creationId="{7D30C2D4-48E1-1F57-D8B7-E400D271283F}"/>
          </ac:spMkLst>
        </pc:spChg>
        <pc:spChg chg="add mod">
          <ac:chgData name="Hjalte Mads Rosenstand Mann" userId="cb0b705c-a8b1-4763-ba49-a5419d7c649b" providerId="ADAL" clId="{5E0CB09F-1286-49FB-B8D9-8DCBA0B15763}" dt="2023-03-10T10:27:07.237" v="4057" actId="1076"/>
          <ac:spMkLst>
            <pc:docMk/>
            <pc:sldMk cId="3104957779" sldId="297"/>
            <ac:spMk id="25" creationId="{E61F4C85-91FC-4E37-A132-9B27B9E95C3D}"/>
          </ac:spMkLst>
        </pc:spChg>
        <pc:spChg chg="add mod">
          <ac:chgData name="Hjalte Mads Rosenstand Mann" userId="cb0b705c-a8b1-4763-ba49-a5419d7c649b" providerId="ADAL" clId="{5E0CB09F-1286-49FB-B8D9-8DCBA0B15763}" dt="2023-03-10T10:27:07.237" v="4057" actId="1076"/>
          <ac:spMkLst>
            <pc:docMk/>
            <pc:sldMk cId="3104957779" sldId="297"/>
            <ac:spMk id="26" creationId="{7010C553-5AFD-B72A-2D72-18D9C1482057}"/>
          </ac:spMkLst>
        </pc:spChg>
        <pc:spChg chg="add mod">
          <ac:chgData name="Hjalte Mads Rosenstand Mann" userId="cb0b705c-a8b1-4763-ba49-a5419d7c649b" providerId="ADAL" clId="{5E0CB09F-1286-49FB-B8D9-8DCBA0B15763}" dt="2023-03-10T10:27:07.237" v="4057" actId="1076"/>
          <ac:spMkLst>
            <pc:docMk/>
            <pc:sldMk cId="3104957779" sldId="297"/>
            <ac:spMk id="27" creationId="{B796E894-B5E4-F713-7297-EF2F348304C0}"/>
          </ac:spMkLst>
        </pc:spChg>
        <pc:picChg chg="add del mod">
          <ac:chgData name="Hjalte Mads Rosenstand Mann" userId="cb0b705c-a8b1-4763-ba49-a5419d7c649b" providerId="ADAL" clId="{5E0CB09F-1286-49FB-B8D9-8DCBA0B15763}" dt="2023-03-09T15:57:18.840" v="3277" actId="478"/>
          <ac:picMkLst>
            <pc:docMk/>
            <pc:sldMk cId="3104957779" sldId="297"/>
            <ac:picMk id="17" creationId="{0C1EED43-9DA7-FC18-7958-08EEEB4BEA73}"/>
          </ac:picMkLst>
        </pc:picChg>
        <pc:picChg chg="add mod">
          <ac:chgData name="Hjalte Mads Rosenstand Mann" userId="cb0b705c-a8b1-4763-ba49-a5419d7c649b" providerId="ADAL" clId="{5E0CB09F-1286-49FB-B8D9-8DCBA0B15763}" dt="2023-03-09T15:57:58.779" v="3282" actId="1076"/>
          <ac:picMkLst>
            <pc:docMk/>
            <pc:sldMk cId="3104957779" sldId="297"/>
            <ac:picMk id="19" creationId="{16B47470-9D4B-6E0C-AF16-A6D0FE90ADAD}"/>
          </ac:picMkLst>
        </pc:picChg>
        <pc:cxnChg chg="add">
          <ac:chgData name="Hjalte Mads Rosenstand Mann" userId="cb0b705c-a8b1-4763-ba49-a5419d7c649b" providerId="ADAL" clId="{5E0CB09F-1286-49FB-B8D9-8DCBA0B15763}" dt="2023-03-09T15:58:07.271" v="3283" actId="11529"/>
          <ac:cxnSpMkLst>
            <pc:docMk/>
            <pc:sldMk cId="3104957779" sldId="297"/>
            <ac:cxnSpMk id="21" creationId="{9277F125-913E-CCAA-F350-40E12AC5BCF1}"/>
          </ac:cxnSpMkLst>
        </pc:cxnChg>
        <pc:cxnChg chg="add mod">
          <ac:chgData name="Hjalte Mads Rosenstand Mann" userId="cb0b705c-a8b1-4763-ba49-a5419d7c649b" providerId="ADAL" clId="{5E0CB09F-1286-49FB-B8D9-8DCBA0B15763}" dt="2023-03-09T15:58:10.883" v="3285" actId="1076"/>
          <ac:cxnSpMkLst>
            <pc:docMk/>
            <pc:sldMk cId="3104957779" sldId="297"/>
            <ac:cxnSpMk id="22" creationId="{FBC570A0-405F-FF9E-AA87-D6054E5CA65F}"/>
          </ac:cxnSpMkLst>
        </pc:cxnChg>
      </pc:sldChg>
      <pc:sldChg chg="modSp add mod">
        <pc:chgData name="Hjalte Mads Rosenstand Mann" userId="cb0b705c-a8b1-4763-ba49-a5419d7c649b" providerId="ADAL" clId="{5E0CB09F-1286-49FB-B8D9-8DCBA0B15763}" dt="2023-03-10T10:27:26.763" v="4058" actId="20577"/>
        <pc:sldMkLst>
          <pc:docMk/>
          <pc:sldMk cId="3482733968" sldId="298"/>
        </pc:sldMkLst>
        <pc:spChg chg="mod">
          <ac:chgData name="Hjalte Mads Rosenstand Mann" userId="cb0b705c-a8b1-4763-ba49-a5419d7c649b" providerId="ADAL" clId="{5E0CB09F-1286-49FB-B8D9-8DCBA0B15763}" dt="2023-03-10T10:27:26.763" v="4058" actId="20577"/>
          <ac:spMkLst>
            <pc:docMk/>
            <pc:sldMk cId="3482733968" sldId="298"/>
            <ac:spMk id="3" creationId="{B3FF60A0-76A5-B147-D538-18C9644CCA27}"/>
          </ac:spMkLst>
        </pc:spChg>
      </pc:sldChg>
      <pc:sldChg chg="addSp delSp modSp add mod ord">
        <pc:chgData name="Hjalte Mads Rosenstand Mann" userId="cb0b705c-a8b1-4763-ba49-a5419d7c649b" providerId="ADAL" clId="{5E0CB09F-1286-49FB-B8D9-8DCBA0B15763}" dt="2023-03-10T10:01:42.737" v="3801" actId="1076"/>
        <pc:sldMkLst>
          <pc:docMk/>
          <pc:sldMk cId="2721966664" sldId="299"/>
        </pc:sldMkLst>
        <pc:spChg chg="mod">
          <ac:chgData name="Hjalte Mads Rosenstand Mann" userId="cb0b705c-a8b1-4763-ba49-a5419d7c649b" providerId="ADAL" clId="{5E0CB09F-1286-49FB-B8D9-8DCBA0B15763}" dt="2023-03-10T09:59:40.098" v="3692" actId="1076"/>
          <ac:spMkLst>
            <pc:docMk/>
            <pc:sldMk cId="2721966664" sldId="299"/>
            <ac:spMk id="2" creationId="{104ECCBE-4475-6135-8F1A-BB6B220512EF}"/>
          </ac:spMkLst>
        </pc:spChg>
        <pc:spChg chg="add mod">
          <ac:chgData name="Hjalte Mads Rosenstand Mann" userId="cb0b705c-a8b1-4763-ba49-a5419d7c649b" providerId="ADAL" clId="{5E0CB09F-1286-49FB-B8D9-8DCBA0B15763}" dt="2023-03-10T10:01:42.737" v="3801" actId="1076"/>
          <ac:spMkLst>
            <pc:docMk/>
            <pc:sldMk cId="2721966664" sldId="299"/>
            <ac:spMk id="9" creationId="{222A121E-CB36-A679-EB09-76ACB4FD7341}"/>
          </ac:spMkLst>
        </pc:spChg>
        <pc:picChg chg="add del mod">
          <ac:chgData name="Hjalte Mads Rosenstand Mann" userId="cb0b705c-a8b1-4763-ba49-a5419d7c649b" providerId="ADAL" clId="{5E0CB09F-1286-49FB-B8D9-8DCBA0B15763}" dt="2023-03-10T09:58:43.119" v="3673" actId="478"/>
          <ac:picMkLst>
            <pc:docMk/>
            <pc:sldMk cId="2721966664" sldId="299"/>
            <ac:picMk id="4" creationId="{F78F36AF-5B19-7B43-A2C1-9654993AF2B9}"/>
          </ac:picMkLst>
        </pc:picChg>
        <pc:picChg chg="add del mod">
          <ac:chgData name="Hjalte Mads Rosenstand Mann" userId="cb0b705c-a8b1-4763-ba49-a5419d7c649b" providerId="ADAL" clId="{5E0CB09F-1286-49FB-B8D9-8DCBA0B15763}" dt="2023-03-10T09:58:43.615" v="3674" actId="478"/>
          <ac:picMkLst>
            <pc:docMk/>
            <pc:sldMk cId="2721966664" sldId="299"/>
            <ac:picMk id="6" creationId="{68B3B79D-47AA-614C-2692-C95E63BABDC7}"/>
          </ac:picMkLst>
        </pc:picChg>
        <pc:picChg chg="add mod">
          <ac:chgData name="Hjalte Mads Rosenstand Mann" userId="cb0b705c-a8b1-4763-ba49-a5419d7c649b" providerId="ADAL" clId="{5E0CB09F-1286-49FB-B8D9-8DCBA0B15763}" dt="2023-03-10T09:59:43.914" v="3695" actId="1076"/>
          <ac:picMkLst>
            <pc:docMk/>
            <pc:sldMk cId="2721966664" sldId="299"/>
            <ac:picMk id="8" creationId="{8258C306-2891-E30B-B606-BA081170C5BA}"/>
          </ac:picMkLst>
        </pc:picChg>
      </pc:sldChg>
      <pc:sldChg chg="add del">
        <pc:chgData name="Hjalte Mads Rosenstand Mann" userId="cb0b705c-a8b1-4763-ba49-a5419d7c649b" providerId="ADAL" clId="{5E0CB09F-1286-49FB-B8D9-8DCBA0B15763}" dt="2023-03-09T15:49:09.431" v="2989"/>
        <pc:sldMkLst>
          <pc:docMk/>
          <pc:sldMk cId="4028416870" sldId="299"/>
        </pc:sldMkLst>
      </pc:sldChg>
      <pc:sldChg chg="addSp modSp add mod">
        <pc:chgData name="Hjalte Mads Rosenstand Mann" userId="cb0b705c-a8b1-4763-ba49-a5419d7c649b" providerId="ADAL" clId="{5E0CB09F-1286-49FB-B8D9-8DCBA0B15763}" dt="2023-03-09T15:54:31.414" v="3142" actId="11529"/>
        <pc:sldMkLst>
          <pc:docMk/>
          <pc:sldMk cId="81962760" sldId="300"/>
        </pc:sldMkLst>
        <pc:spChg chg="mod">
          <ac:chgData name="Hjalte Mads Rosenstand Mann" userId="cb0b705c-a8b1-4763-ba49-a5419d7c649b" providerId="ADAL" clId="{5E0CB09F-1286-49FB-B8D9-8DCBA0B15763}" dt="2023-03-09T15:52:15.529" v="3075" actId="1038"/>
          <ac:spMkLst>
            <pc:docMk/>
            <pc:sldMk cId="81962760" sldId="300"/>
            <ac:spMk id="10" creationId="{68B5F3FD-8CAA-ACA5-9031-D2E90DBED75C}"/>
          </ac:spMkLst>
        </pc:spChg>
        <pc:spChg chg="mod">
          <ac:chgData name="Hjalte Mads Rosenstand Mann" userId="cb0b705c-a8b1-4763-ba49-a5419d7c649b" providerId="ADAL" clId="{5E0CB09F-1286-49FB-B8D9-8DCBA0B15763}" dt="2023-03-09T15:52:21.081" v="3088" actId="1038"/>
          <ac:spMkLst>
            <pc:docMk/>
            <pc:sldMk cId="81962760" sldId="300"/>
            <ac:spMk id="12" creationId="{668A227F-BEBF-1F2F-7936-7B939FF9DF9E}"/>
          </ac:spMkLst>
        </pc:spChg>
        <pc:spChg chg="mod">
          <ac:chgData name="Hjalte Mads Rosenstand Mann" userId="cb0b705c-a8b1-4763-ba49-a5419d7c649b" providerId="ADAL" clId="{5E0CB09F-1286-49FB-B8D9-8DCBA0B15763}" dt="2023-03-09T15:51:54.414" v="3062" actId="14100"/>
          <ac:spMkLst>
            <pc:docMk/>
            <pc:sldMk cId="81962760" sldId="300"/>
            <ac:spMk id="13" creationId="{D64AACD3-05AC-C29A-A532-794D27F358EB}"/>
          </ac:spMkLst>
        </pc:spChg>
        <pc:cxnChg chg="add">
          <ac:chgData name="Hjalte Mads Rosenstand Mann" userId="cb0b705c-a8b1-4763-ba49-a5419d7c649b" providerId="ADAL" clId="{5E0CB09F-1286-49FB-B8D9-8DCBA0B15763}" dt="2023-03-09T15:54:23.608" v="3141" actId="11529"/>
          <ac:cxnSpMkLst>
            <pc:docMk/>
            <pc:sldMk cId="81962760" sldId="300"/>
            <ac:cxnSpMk id="4" creationId="{CF38A742-98EC-30D0-11CB-1E2CE8A160FF}"/>
          </ac:cxnSpMkLst>
        </pc:cxnChg>
        <pc:cxnChg chg="add">
          <ac:chgData name="Hjalte Mads Rosenstand Mann" userId="cb0b705c-a8b1-4763-ba49-a5419d7c649b" providerId="ADAL" clId="{5E0CB09F-1286-49FB-B8D9-8DCBA0B15763}" dt="2023-03-09T15:54:31.414" v="3142" actId="11529"/>
          <ac:cxnSpMkLst>
            <pc:docMk/>
            <pc:sldMk cId="81962760" sldId="300"/>
            <ac:cxnSpMk id="6" creationId="{9FE55F2A-2E32-2A4B-39D3-975539E9C1F7}"/>
          </ac:cxnSpMkLst>
        </pc:cxnChg>
      </pc:sldChg>
      <pc:sldChg chg="addSp delSp modSp add mod">
        <pc:chgData name="Hjalte Mads Rosenstand Mann" userId="cb0b705c-a8b1-4763-ba49-a5419d7c649b" providerId="ADAL" clId="{5E0CB09F-1286-49FB-B8D9-8DCBA0B15763}" dt="2023-03-09T15:54:10.716" v="3140" actId="11529"/>
        <pc:sldMkLst>
          <pc:docMk/>
          <pc:sldMk cId="2189979852" sldId="301"/>
        </pc:sldMkLst>
        <pc:spChg chg="add mod">
          <ac:chgData name="Hjalte Mads Rosenstand Mann" userId="cb0b705c-a8b1-4763-ba49-a5419d7c649b" providerId="ADAL" clId="{5E0CB09F-1286-49FB-B8D9-8DCBA0B15763}" dt="2023-03-09T15:53:07.269" v="3125" actId="1076"/>
          <ac:spMkLst>
            <pc:docMk/>
            <pc:sldMk cId="2189979852" sldId="301"/>
            <ac:spMk id="3" creationId="{4AA2BF3E-4BED-E50F-235E-21E62B4B5E77}"/>
          </ac:spMkLst>
        </pc:spChg>
        <pc:spChg chg="add del mod">
          <ac:chgData name="Hjalte Mads Rosenstand Mann" userId="cb0b705c-a8b1-4763-ba49-a5419d7c649b" providerId="ADAL" clId="{5E0CB09F-1286-49FB-B8D9-8DCBA0B15763}" dt="2023-03-09T15:53:30.966" v="3135"/>
          <ac:spMkLst>
            <pc:docMk/>
            <pc:sldMk cId="2189979852" sldId="301"/>
            <ac:spMk id="4" creationId="{4B4D65A7-E41A-B62E-3C0F-A37EE4CD606C}"/>
          </ac:spMkLst>
        </pc:spChg>
        <pc:spChg chg="add del mod">
          <ac:chgData name="Hjalte Mads Rosenstand Mann" userId="cb0b705c-a8b1-4763-ba49-a5419d7c649b" providerId="ADAL" clId="{5E0CB09F-1286-49FB-B8D9-8DCBA0B15763}" dt="2023-03-09T15:53:30.966" v="3135"/>
          <ac:spMkLst>
            <pc:docMk/>
            <pc:sldMk cId="2189979852" sldId="301"/>
            <ac:spMk id="5" creationId="{08078FD1-CB33-6126-344E-66D3C28D73CF}"/>
          </ac:spMkLst>
        </pc:spChg>
        <pc:spChg chg="add del mod">
          <ac:chgData name="Hjalte Mads Rosenstand Mann" userId="cb0b705c-a8b1-4763-ba49-a5419d7c649b" providerId="ADAL" clId="{5E0CB09F-1286-49FB-B8D9-8DCBA0B15763}" dt="2023-03-09T15:53:30.966" v="3135"/>
          <ac:spMkLst>
            <pc:docMk/>
            <pc:sldMk cId="2189979852" sldId="301"/>
            <ac:spMk id="6" creationId="{371233F3-809F-4979-76DB-8A848B477499}"/>
          </ac:spMkLst>
        </pc:spChg>
        <pc:spChg chg="add mod">
          <ac:chgData name="Hjalte Mads Rosenstand Mann" userId="cb0b705c-a8b1-4763-ba49-a5419d7c649b" providerId="ADAL" clId="{5E0CB09F-1286-49FB-B8D9-8DCBA0B15763}" dt="2023-03-09T15:53:38.296" v="3137" actId="1076"/>
          <ac:spMkLst>
            <pc:docMk/>
            <pc:sldMk cId="2189979852" sldId="301"/>
            <ac:spMk id="9" creationId="{73FAE039-FF85-080F-7DA9-993F1AF76855}"/>
          </ac:spMkLst>
        </pc:spChg>
        <pc:spChg chg="mod">
          <ac:chgData name="Hjalte Mads Rosenstand Mann" userId="cb0b705c-a8b1-4763-ba49-a5419d7c649b" providerId="ADAL" clId="{5E0CB09F-1286-49FB-B8D9-8DCBA0B15763}" dt="2023-03-09T15:53:01.185" v="3123" actId="1038"/>
          <ac:spMkLst>
            <pc:docMk/>
            <pc:sldMk cId="2189979852" sldId="301"/>
            <ac:spMk id="10" creationId="{68B5F3FD-8CAA-ACA5-9031-D2E90DBED75C}"/>
          </ac:spMkLst>
        </pc:spChg>
        <pc:spChg chg="del">
          <ac:chgData name="Hjalte Mads Rosenstand Mann" userId="cb0b705c-a8b1-4763-ba49-a5419d7c649b" providerId="ADAL" clId="{5E0CB09F-1286-49FB-B8D9-8DCBA0B15763}" dt="2023-03-09T15:53:19.474" v="3131" actId="478"/>
          <ac:spMkLst>
            <pc:docMk/>
            <pc:sldMk cId="2189979852" sldId="301"/>
            <ac:spMk id="11" creationId="{5DD296D8-2104-35A6-F697-8E4FDC4F605F}"/>
          </ac:spMkLst>
        </pc:spChg>
        <pc:spChg chg="del mod">
          <ac:chgData name="Hjalte Mads Rosenstand Mann" userId="cb0b705c-a8b1-4763-ba49-a5419d7c649b" providerId="ADAL" clId="{5E0CB09F-1286-49FB-B8D9-8DCBA0B15763}" dt="2023-03-09T15:53:17.691" v="3130" actId="478"/>
          <ac:spMkLst>
            <pc:docMk/>
            <pc:sldMk cId="2189979852" sldId="301"/>
            <ac:spMk id="12" creationId="{668A227F-BEBF-1F2F-7936-7B939FF9DF9E}"/>
          </ac:spMkLst>
        </pc:spChg>
        <pc:spChg chg="mod">
          <ac:chgData name="Hjalte Mads Rosenstand Mann" userId="cb0b705c-a8b1-4763-ba49-a5419d7c649b" providerId="ADAL" clId="{5E0CB09F-1286-49FB-B8D9-8DCBA0B15763}" dt="2023-03-09T15:53:29.499" v="3134" actId="1076"/>
          <ac:spMkLst>
            <pc:docMk/>
            <pc:sldMk cId="2189979852" sldId="301"/>
            <ac:spMk id="13" creationId="{D64AACD3-05AC-C29A-A532-794D27F358EB}"/>
          </ac:spMkLst>
        </pc:spChg>
        <pc:spChg chg="add mod">
          <ac:chgData name="Hjalte Mads Rosenstand Mann" userId="cb0b705c-a8b1-4763-ba49-a5419d7c649b" providerId="ADAL" clId="{5E0CB09F-1286-49FB-B8D9-8DCBA0B15763}" dt="2023-03-09T15:53:38.296" v="3137" actId="1076"/>
          <ac:spMkLst>
            <pc:docMk/>
            <pc:sldMk cId="2189979852" sldId="301"/>
            <ac:spMk id="14" creationId="{D5371206-9FE8-5468-EA94-7407CD869A0B}"/>
          </ac:spMkLst>
        </pc:spChg>
        <pc:spChg chg="add mod">
          <ac:chgData name="Hjalte Mads Rosenstand Mann" userId="cb0b705c-a8b1-4763-ba49-a5419d7c649b" providerId="ADAL" clId="{5E0CB09F-1286-49FB-B8D9-8DCBA0B15763}" dt="2023-03-09T15:53:38.296" v="3137" actId="1076"/>
          <ac:spMkLst>
            <pc:docMk/>
            <pc:sldMk cId="2189979852" sldId="301"/>
            <ac:spMk id="15" creationId="{55876FCF-8F90-93BA-A614-6FF6D339A98E}"/>
          </ac:spMkLst>
        </pc:spChg>
        <pc:cxnChg chg="add">
          <ac:chgData name="Hjalte Mads Rosenstand Mann" userId="cb0b705c-a8b1-4763-ba49-a5419d7c649b" providerId="ADAL" clId="{5E0CB09F-1286-49FB-B8D9-8DCBA0B15763}" dt="2023-03-09T15:53:49.909" v="3138" actId="11529"/>
          <ac:cxnSpMkLst>
            <pc:docMk/>
            <pc:sldMk cId="2189979852" sldId="301"/>
            <ac:cxnSpMk id="17" creationId="{4DEDFBBB-1AE3-9E97-2989-AD040AD4F5D0}"/>
          </ac:cxnSpMkLst>
        </pc:cxnChg>
        <pc:cxnChg chg="add">
          <ac:chgData name="Hjalte Mads Rosenstand Mann" userId="cb0b705c-a8b1-4763-ba49-a5419d7c649b" providerId="ADAL" clId="{5E0CB09F-1286-49FB-B8D9-8DCBA0B15763}" dt="2023-03-09T15:54:01.589" v="3139" actId="11529"/>
          <ac:cxnSpMkLst>
            <pc:docMk/>
            <pc:sldMk cId="2189979852" sldId="301"/>
            <ac:cxnSpMk id="19" creationId="{7EE5AC6F-55D1-D0C6-CDFA-6181907E55D3}"/>
          </ac:cxnSpMkLst>
        </pc:cxnChg>
        <pc:cxnChg chg="add">
          <ac:chgData name="Hjalte Mads Rosenstand Mann" userId="cb0b705c-a8b1-4763-ba49-a5419d7c649b" providerId="ADAL" clId="{5E0CB09F-1286-49FB-B8D9-8DCBA0B15763}" dt="2023-03-09T15:54:10.716" v="3140" actId="11529"/>
          <ac:cxnSpMkLst>
            <pc:docMk/>
            <pc:sldMk cId="2189979852" sldId="301"/>
            <ac:cxnSpMk id="21" creationId="{04BAC266-B62B-E24B-12CD-C66B5C1FF6D1}"/>
          </ac:cxnSpMkLst>
        </pc:cxnChg>
      </pc:sldChg>
      <pc:sldChg chg="addSp delSp modSp add mod">
        <pc:chgData name="Hjalte Mads Rosenstand Mann" userId="cb0b705c-a8b1-4763-ba49-a5419d7c649b" providerId="ADAL" clId="{5E0CB09F-1286-49FB-B8D9-8DCBA0B15763}" dt="2023-03-10T08:33:59.847" v="3320" actId="20577"/>
        <pc:sldMkLst>
          <pc:docMk/>
          <pc:sldMk cId="776905621" sldId="302"/>
        </pc:sldMkLst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3" creationId="{4AA2BF3E-4BED-E50F-235E-21E62B4B5E77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7" creationId="{C5FBCEA5-27C0-40A2-5BE7-6E07CA9E309A}"/>
          </ac:spMkLst>
        </pc:spChg>
        <pc:spChg chg="del">
          <ac:chgData name="Hjalte Mads Rosenstand Mann" userId="cb0b705c-a8b1-4763-ba49-a5419d7c649b" providerId="ADAL" clId="{5E0CB09F-1286-49FB-B8D9-8DCBA0B15763}" dt="2023-03-09T15:55:02.585" v="3145" actId="478"/>
          <ac:spMkLst>
            <pc:docMk/>
            <pc:sldMk cId="776905621" sldId="302"/>
            <ac:spMk id="8" creationId="{BE74C9DE-CD12-0BA3-6879-AC786CC88FE2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9" creationId="{73FAE039-FF85-080F-7DA9-993F1AF76855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10" creationId="{68B5F3FD-8CAA-ACA5-9031-D2E90DBED75C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13" creationId="{D64AACD3-05AC-C29A-A532-794D27F358EB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14" creationId="{D5371206-9FE8-5468-EA94-7407CD869A0B}"/>
          </ac:spMkLst>
        </pc:spChg>
        <pc:spChg chg="del">
          <ac:chgData name="Hjalte Mads Rosenstand Mann" userId="cb0b705c-a8b1-4763-ba49-a5419d7c649b" providerId="ADAL" clId="{5E0CB09F-1286-49FB-B8D9-8DCBA0B15763}" dt="2023-03-09T15:55:00.905" v="3144" actId="478"/>
          <ac:spMkLst>
            <pc:docMk/>
            <pc:sldMk cId="776905621" sldId="302"/>
            <ac:spMk id="15" creationId="{55876FCF-8F90-93BA-A614-6FF6D339A98E}"/>
          </ac:spMkLst>
        </pc:spChg>
        <pc:graphicFrameChg chg="add mod modGraphic">
          <ac:chgData name="Hjalte Mads Rosenstand Mann" userId="cb0b705c-a8b1-4763-ba49-a5419d7c649b" providerId="ADAL" clId="{5E0CB09F-1286-49FB-B8D9-8DCBA0B15763}" dt="2023-03-10T08:33:59.847" v="3320" actId="20577"/>
          <ac:graphicFrameMkLst>
            <pc:docMk/>
            <pc:sldMk cId="776905621" sldId="302"/>
            <ac:graphicFrameMk id="4" creationId="{0DBC57C2-5C27-5448-5F2C-3589B91F5CFB}"/>
          </ac:graphicFrameMkLst>
        </pc:graphicFrameChg>
        <pc:cxnChg chg="del">
          <ac:chgData name="Hjalte Mads Rosenstand Mann" userId="cb0b705c-a8b1-4763-ba49-a5419d7c649b" providerId="ADAL" clId="{5E0CB09F-1286-49FB-B8D9-8DCBA0B15763}" dt="2023-03-09T15:55:00.905" v="3144" actId="478"/>
          <ac:cxnSpMkLst>
            <pc:docMk/>
            <pc:sldMk cId="776905621" sldId="302"/>
            <ac:cxnSpMk id="17" creationId="{4DEDFBBB-1AE3-9E97-2989-AD040AD4F5D0}"/>
          </ac:cxnSpMkLst>
        </pc:cxnChg>
        <pc:cxnChg chg="del">
          <ac:chgData name="Hjalte Mads Rosenstand Mann" userId="cb0b705c-a8b1-4763-ba49-a5419d7c649b" providerId="ADAL" clId="{5E0CB09F-1286-49FB-B8D9-8DCBA0B15763}" dt="2023-03-09T15:55:00.905" v="3144" actId="478"/>
          <ac:cxnSpMkLst>
            <pc:docMk/>
            <pc:sldMk cId="776905621" sldId="302"/>
            <ac:cxnSpMk id="19" creationId="{7EE5AC6F-55D1-D0C6-CDFA-6181907E55D3}"/>
          </ac:cxnSpMkLst>
        </pc:cxnChg>
        <pc:cxnChg chg="del">
          <ac:chgData name="Hjalte Mads Rosenstand Mann" userId="cb0b705c-a8b1-4763-ba49-a5419d7c649b" providerId="ADAL" clId="{5E0CB09F-1286-49FB-B8D9-8DCBA0B15763}" dt="2023-03-09T15:55:00.905" v="3144" actId="478"/>
          <ac:cxnSpMkLst>
            <pc:docMk/>
            <pc:sldMk cId="776905621" sldId="302"/>
            <ac:cxnSpMk id="21" creationId="{04BAC266-B62B-E24B-12CD-C66B5C1FF6D1}"/>
          </ac:cxnSpMkLst>
        </pc:cxnChg>
      </pc:sldChg>
      <pc:sldChg chg="add">
        <pc:chgData name="Hjalte Mads Rosenstand Mann" userId="cb0b705c-a8b1-4763-ba49-a5419d7c649b" providerId="ADAL" clId="{5E0CB09F-1286-49FB-B8D9-8DCBA0B15763}" dt="2023-03-09T15:55:09.977" v="3146"/>
        <pc:sldMkLst>
          <pc:docMk/>
          <pc:sldMk cId="123131223" sldId="303"/>
        </pc:sldMkLst>
      </pc:sldChg>
      <pc:sldChg chg="addSp delSp modSp add mod ord">
        <pc:chgData name="Hjalte Mads Rosenstand Mann" userId="cb0b705c-a8b1-4763-ba49-a5419d7c649b" providerId="ADAL" clId="{5E0CB09F-1286-49FB-B8D9-8DCBA0B15763}" dt="2023-03-10T10:25:41.327" v="4046" actId="1076"/>
        <pc:sldMkLst>
          <pc:docMk/>
          <pc:sldMk cId="2335930685" sldId="304"/>
        </pc:sldMkLst>
        <pc:spChg chg="mod">
          <ac:chgData name="Hjalte Mads Rosenstand Mann" userId="cb0b705c-a8b1-4763-ba49-a5419d7c649b" providerId="ADAL" clId="{5E0CB09F-1286-49FB-B8D9-8DCBA0B15763}" dt="2023-03-10T10:25:41.327" v="4046" actId="1076"/>
          <ac:spMkLst>
            <pc:docMk/>
            <pc:sldMk cId="2335930685" sldId="304"/>
            <ac:spMk id="2" creationId="{104ECCBE-4475-6135-8F1A-BB6B220512EF}"/>
          </ac:spMkLst>
        </pc:spChg>
        <pc:spChg chg="add mod">
          <ac:chgData name="Hjalte Mads Rosenstand Mann" userId="cb0b705c-a8b1-4763-ba49-a5419d7c649b" providerId="ADAL" clId="{5E0CB09F-1286-49FB-B8D9-8DCBA0B15763}" dt="2023-03-10T10:25:38.268" v="4045" actId="1076"/>
          <ac:spMkLst>
            <pc:docMk/>
            <pc:sldMk cId="2335930685" sldId="304"/>
            <ac:spMk id="17" creationId="{F990BECB-3A05-545F-6F95-3F980B6CC10F}"/>
          </ac:spMkLst>
        </pc:spChg>
        <pc:picChg chg="del">
          <ac:chgData name="Hjalte Mads Rosenstand Mann" userId="cb0b705c-a8b1-4763-ba49-a5419d7c649b" providerId="ADAL" clId="{5E0CB09F-1286-49FB-B8D9-8DCBA0B15763}" dt="2023-03-10T08:35:25.804" v="3350" actId="478"/>
          <ac:picMkLst>
            <pc:docMk/>
            <pc:sldMk cId="2335930685" sldId="304"/>
            <ac:picMk id="4" creationId="{F78F36AF-5B19-7B43-A2C1-9654993AF2B9}"/>
          </ac:picMkLst>
        </pc:picChg>
        <pc:picChg chg="add del mod">
          <ac:chgData name="Hjalte Mads Rosenstand Mann" userId="cb0b705c-a8b1-4763-ba49-a5419d7c649b" providerId="ADAL" clId="{5E0CB09F-1286-49FB-B8D9-8DCBA0B15763}" dt="2023-03-10T08:35:37.531" v="3360" actId="478"/>
          <ac:picMkLst>
            <pc:docMk/>
            <pc:sldMk cId="2335930685" sldId="304"/>
            <ac:picMk id="5" creationId="{E2B7AB70-1FE2-A1FD-6479-6EC2CC53EBAE}"/>
          </ac:picMkLst>
        </pc:picChg>
        <pc:picChg chg="del">
          <ac:chgData name="Hjalte Mads Rosenstand Mann" userId="cb0b705c-a8b1-4763-ba49-a5419d7c649b" providerId="ADAL" clId="{5E0CB09F-1286-49FB-B8D9-8DCBA0B15763}" dt="2023-03-10T08:35:26.162" v="3351" actId="478"/>
          <ac:picMkLst>
            <pc:docMk/>
            <pc:sldMk cId="2335930685" sldId="304"/>
            <ac:picMk id="6" creationId="{68B3B79D-47AA-614C-2692-C95E63BABDC7}"/>
          </ac:picMkLst>
        </pc:picChg>
        <pc:picChg chg="add del mod">
          <ac:chgData name="Hjalte Mads Rosenstand Mann" userId="cb0b705c-a8b1-4763-ba49-a5419d7c649b" providerId="ADAL" clId="{5E0CB09F-1286-49FB-B8D9-8DCBA0B15763}" dt="2023-03-10T08:35:37.531" v="3360" actId="478"/>
          <ac:picMkLst>
            <pc:docMk/>
            <pc:sldMk cId="2335930685" sldId="304"/>
            <ac:picMk id="8" creationId="{EE4734FE-57B0-421C-7494-35641E0A54FD}"/>
          </ac:picMkLst>
        </pc:picChg>
        <pc:picChg chg="add del mod">
          <ac:chgData name="Hjalte Mads Rosenstand Mann" userId="cb0b705c-a8b1-4763-ba49-a5419d7c649b" providerId="ADAL" clId="{5E0CB09F-1286-49FB-B8D9-8DCBA0B15763}" dt="2023-03-10T08:36:16.009" v="3368" actId="478"/>
          <ac:picMkLst>
            <pc:docMk/>
            <pc:sldMk cId="2335930685" sldId="304"/>
            <ac:picMk id="10" creationId="{577CF65F-6900-E401-FA45-FBC2C89A8F73}"/>
          </ac:picMkLst>
        </pc:picChg>
        <pc:picChg chg="add del mod">
          <ac:chgData name="Hjalte Mads Rosenstand Mann" userId="cb0b705c-a8b1-4763-ba49-a5419d7c649b" providerId="ADAL" clId="{5E0CB09F-1286-49FB-B8D9-8DCBA0B15763}" dt="2023-03-10T08:36:15.370" v="3367" actId="478"/>
          <ac:picMkLst>
            <pc:docMk/>
            <pc:sldMk cId="2335930685" sldId="304"/>
            <ac:picMk id="12" creationId="{961E3F88-2792-ED90-0414-B6B277F691BD}"/>
          </ac:picMkLst>
        </pc:picChg>
        <pc:picChg chg="add mod">
          <ac:chgData name="Hjalte Mads Rosenstand Mann" userId="cb0b705c-a8b1-4763-ba49-a5419d7c649b" providerId="ADAL" clId="{5E0CB09F-1286-49FB-B8D9-8DCBA0B15763}" dt="2023-03-10T10:25:34.894" v="4044" actId="1076"/>
          <ac:picMkLst>
            <pc:docMk/>
            <pc:sldMk cId="2335930685" sldId="304"/>
            <ac:picMk id="14" creationId="{48A43DDF-9532-F0CB-730E-9028DBBED7D7}"/>
          </ac:picMkLst>
        </pc:picChg>
        <pc:picChg chg="add mod">
          <ac:chgData name="Hjalte Mads Rosenstand Mann" userId="cb0b705c-a8b1-4763-ba49-a5419d7c649b" providerId="ADAL" clId="{5E0CB09F-1286-49FB-B8D9-8DCBA0B15763}" dt="2023-03-10T08:37:48.164" v="3378" actId="1076"/>
          <ac:picMkLst>
            <pc:docMk/>
            <pc:sldMk cId="2335930685" sldId="304"/>
            <ac:picMk id="16" creationId="{FCFF044F-3058-DF86-3FF3-F0C5FC568E03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09:50:17.857" v="3544" actId="1076"/>
        <pc:sldMkLst>
          <pc:docMk/>
          <pc:sldMk cId="1894272828" sldId="305"/>
        </pc:sldMkLst>
        <pc:picChg chg="add del mod">
          <ac:chgData name="Hjalte Mads Rosenstand Mann" userId="cb0b705c-a8b1-4763-ba49-a5419d7c649b" providerId="ADAL" clId="{5E0CB09F-1286-49FB-B8D9-8DCBA0B15763}" dt="2023-03-10T09:44:19.240" v="3521" actId="478"/>
          <ac:picMkLst>
            <pc:docMk/>
            <pc:sldMk cId="1894272828" sldId="305"/>
            <ac:picMk id="3" creationId="{87F50CE6-A713-95CD-5853-4EC1DB3F6F86}"/>
          </ac:picMkLst>
        </pc:picChg>
        <pc:picChg chg="add mod modCrop">
          <ac:chgData name="Hjalte Mads Rosenstand Mann" userId="cb0b705c-a8b1-4763-ba49-a5419d7c649b" providerId="ADAL" clId="{5E0CB09F-1286-49FB-B8D9-8DCBA0B15763}" dt="2023-03-10T09:50:17.857" v="3544" actId="1076"/>
          <ac:picMkLst>
            <pc:docMk/>
            <pc:sldMk cId="1894272828" sldId="305"/>
            <ac:picMk id="5" creationId="{8C8BB370-7491-862D-1DE5-984632F0800C}"/>
          </ac:picMkLst>
        </pc:picChg>
        <pc:picChg chg="add mod modCrop">
          <ac:chgData name="Hjalte Mads Rosenstand Mann" userId="cb0b705c-a8b1-4763-ba49-a5419d7c649b" providerId="ADAL" clId="{5E0CB09F-1286-49FB-B8D9-8DCBA0B15763}" dt="2023-03-10T09:50:11.173" v="3543" actId="1076"/>
          <ac:picMkLst>
            <pc:docMk/>
            <pc:sldMk cId="1894272828" sldId="305"/>
            <ac:picMk id="7" creationId="{D16E7EFF-AFA0-6A33-470F-E50F9B48CF1A}"/>
          </ac:picMkLst>
        </pc:picChg>
        <pc:picChg chg="del mod modCrop">
          <ac:chgData name="Hjalte Mads Rosenstand Mann" userId="cb0b705c-a8b1-4763-ba49-a5419d7c649b" providerId="ADAL" clId="{5E0CB09F-1286-49FB-B8D9-8DCBA0B15763}" dt="2023-03-10T09:47:42.621" v="3522" actId="478"/>
          <ac:picMkLst>
            <pc:docMk/>
            <pc:sldMk cId="1894272828" sldId="305"/>
            <ac:picMk id="9" creationId="{0D370CEB-44A8-6434-E2B2-10C5256494C8}"/>
          </ac:picMkLst>
        </pc:picChg>
        <pc:picChg chg="del mod ord modCrop">
          <ac:chgData name="Hjalte Mads Rosenstand Mann" userId="cb0b705c-a8b1-4763-ba49-a5419d7c649b" providerId="ADAL" clId="{5E0CB09F-1286-49FB-B8D9-8DCBA0B15763}" dt="2023-03-10T09:47:50.859" v="3526" actId="478"/>
          <ac:picMkLst>
            <pc:docMk/>
            <pc:sldMk cId="1894272828" sldId="305"/>
            <ac:picMk id="11" creationId="{07C9AF06-172D-B080-0957-0C0BFF711903}"/>
          </ac:picMkLst>
        </pc:picChg>
      </pc:sldChg>
      <pc:sldChg chg="addSp delSp modSp add mod">
        <pc:chgData name="Hjalte Mads Rosenstand Mann" userId="cb0b705c-a8b1-4763-ba49-a5419d7c649b" providerId="ADAL" clId="{5E0CB09F-1286-49FB-B8D9-8DCBA0B15763}" dt="2023-03-10T09:58:14.816" v="3671" actId="20577"/>
        <pc:sldMkLst>
          <pc:docMk/>
          <pc:sldMk cId="1042912212" sldId="306"/>
        </pc:sldMkLst>
        <pc:spChg chg="add mod">
          <ac:chgData name="Hjalte Mads Rosenstand Mann" userId="cb0b705c-a8b1-4763-ba49-a5419d7c649b" providerId="ADAL" clId="{5E0CB09F-1286-49FB-B8D9-8DCBA0B15763}" dt="2023-03-10T09:58:05.048" v="3654" actId="1076"/>
          <ac:spMkLst>
            <pc:docMk/>
            <pc:sldMk cId="1042912212" sldId="306"/>
            <ac:spMk id="2" creationId="{3468C019-A366-8E78-2F94-EF341E7FD5DB}"/>
          </ac:spMkLst>
        </pc:spChg>
        <pc:spChg chg="add mod">
          <ac:chgData name="Hjalte Mads Rosenstand Mann" userId="cb0b705c-a8b1-4763-ba49-a5419d7c649b" providerId="ADAL" clId="{5E0CB09F-1286-49FB-B8D9-8DCBA0B15763}" dt="2023-03-10T09:58:14.816" v="3671" actId="20577"/>
          <ac:spMkLst>
            <pc:docMk/>
            <pc:sldMk cId="1042912212" sldId="306"/>
            <ac:spMk id="3" creationId="{FB1E57B4-EC37-8E60-6AB6-AEE6F22587DF}"/>
          </ac:spMkLst>
        </pc:spChg>
        <pc:spChg chg="mod">
          <ac:chgData name="Hjalte Mads Rosenstand Mann" userId="cb0b705c-a8b1-4763-ba49-a5419d7c649b" providerId="ADAL" clId="{5E0CB09F-1286-49FB-B8D9-8DCBA0B15763}" dt="2023-03-10T09:57:53.646" v="3630" actId="1076"/>
          <ac:spMkLst>
            <pc:docMk/>
            <pc:sldMk cId="1042912212" sldId="306"/>
            <ac:spMk id="21" creationId="{CC7D177D-3632-22EA-3B8B-18733ABF05E4}"/>
          </ac:spMkLst>
        </pc:spChg>
        <pc:spChg chg="mod">
          <ac:chgData name="Hjalte Mads Rosenstand Mann" userId="cb0b705c-a8b1-4763-ba49-a5419d7c649b" providerId="ADAL" clId="{5E0CB09F-1286-49FB-B8D9-8DCBA0B15763}" dt="2023-03-10T09:57:49.682" v="3629" actId="1076"/>
          <ac:spMkLst>
            <pc:docMk/>
            <pc:sldMk cId="1042912212" sldId="306"/>
            <ac:spMk id="25" creationId="{C3A835F2-3125-6010-01D4-40836AE84AFA}"/>
          </ac:spMkLst>
        </pc:spChg>
        <pc:spChg chg="del mod">
          <ac:chgData name="Hjalte Mads Rosenstand Mann" userId="cb0b705c-a8b1-4763-ba49-a5419d7c649b" providerId="ADAL" clId="{5E0CB09F-1286-49FB-B8D9-8DCBA0B15763}" dt="2023-03-10T09:57:15.879" v="3616" actId="478"/>
          <ac:spMkLst>
            <pc:docMk/>
            <pc:sldMk cId="1042912212" sldId="306"/>
            <ac:spMk id="26" creationId="{A3E7F5D7-0EA6-EBEF-C36D-FF30FE71AD6B}"/>
          </ac:spMkLst>
        </pc:spChg>
        <pc:picChg chg="mod modCrop">
          <ac:chgData name="Hjalte Mads Rosenstand Mann" userId="cb0b705c-a8b1-4763-ba49-a5419d7c649b" providerId="ADAL" clId="{5E0CB09F-1286-49FB-B8D9-8DCBA0B15763}" dt="2023-03-10T09:57:44.988" v="3628" actId="14100"/>
          <ac:picMkLst>
            <pc:docMk/>
            <pc:sldMk cId="1042912212" sldId="306"/>
            <ac:picMk id="15" creationId="{85BA1652-1C96-7A0F-07B1-3E3D6B253DA1}"/>
          </ac:picMkLst>
        </pc:picChg>
        <pc:picChg chg="mod modCrop">
          <ac:chgData name="Hjalte Mads Rosenstand Mann" userId="cb0b705c-a8b1-4763-ba49-a5419d7c649b" providerId="ADAL" clId="{5E0CB09F-1286-49FB-B8D9-8DCBA0B15763}" dt="2023-03-10T09:57:40.546" v="3626" actId="1076"/>
          <ac:picMkLst>
            <pc:docMk/>
            <pc:sldMk cId="1042912212" sldId="306"/>
            <ac:picMk id="24" creationId="{29D743A1-5931-413C-83F9-6E88EBADED13}"/>
          </ac:picMkLst>
        </pc:picChg>
      </pc:sldChg>
      <pc:sldChg chg="add">
        <pc:chgData name="Hjalte Mads Rosenstand Mann" userId="cb0b705c-a8b1-4763-ba49-a5419d7c649b" providerId="ADAL" clId="{5E0CB09F-1286-49FB-B8D9-8DCBA0B15763}" dt="2023-03-10T09:58:41.005" v="3672"/>
        <pc:sldMkLst>
          <pc:docMk/>
          <pc:sldMk cId="1593819287" sldId="307"/>
        </pc:sldMkLst>
      </pc:sldChg>
      <pc:sldChg chg="addSp modSp add mod">
        <pc:chgData name="Hjalte Mads Rosenstand Mann" userId="cb0b705c-a8b1-4763-ba49-a5419d7c649b" providerId="ADAL" clId="{5E0CB09F-1286-49FB-B8D9-8DCBA0B15763}" dt="2023-03-10T10:00:24.070" v="3703" actId="1076"/>
        <pc:sldMkLst>
          <pc:docMk/>
          <pc:sldMk cId="2277334894" sldId="308"/>
        </pc:sldMkLst>
        <pc:spChg chg="add mod">
          <ac:chgData name="Hjalte Mads Rosenstand Mann" userId="cb0b705c-a8b1-4763-ba49-a5419d7c649b" providerId="ADAL" clId="{5E0CB09F-1286-49FB-B8D9-8DCBA0B15763}" dt="2023-03-10T10:00:14.390" v="3699" actId="1076"/>
          <ac:spMkLst>
            <pc:docMk/>
            <pc:sldMk cId="2277334894" sldId="308"/>
            <ac:spMk id="3" creationId="{D6AE34F5-AAED-F507-150F-55EA63F9D64B}"/>
          </ac:spMkLst>
        </pc:spChg>
        <pc:spChg chg="add mod">
          <ac:chgData name="Hjalte Mads Rosenstand Mann" userId="cb0b705c-a8b1-4763-ba49-a5419d7c649b" providerId="ADAL" clId="{5E0CB09F-1286-49FB-B8D9-8DCBA0B15763}" dt="2023-03-10T10:00:18.518" v="3701" actId="1076"/>
          <ac:spMkLst>
            <pc:docMk/>
            <pc:sldMk cId="2277334894" sldId="308"/>
            <ac:spMk id="4" creationId="{00CA560D-A7CC-EAC2-2DC4-677908FB3B1E}"/>
          </ac:spMkLst>
        </pc:spChg>
        <pc:spChg chg="add mod">
          <ac:chgData name="Hjalte Mads Rosenstand Mann" userId="cb0b705c-a8b1-4763-ba49-a5419d7c649b" providerId="ADAL" clId="{5E0CB09F-1286-49FB-B8D9-8DCBA0B15763}" dt="2023-03-10T10:00:24.070" v="3703" actId="1076"/>
          <ac:spMkLst>
            <pc:docMk/>
            <pc:sldMk cId="2277334894" sldId="308"/>
            <ac:spMk id="5" creationId="{EB7FEC9D-3D4C-F942-1A42-41B441F50D59}"/>
          </ac:spMkLst>
        </pc:spChg>
      </pc:sldChg>
      <pc:sldChg chg="addSp modSp add mod">
        <pc:chgData name="Hjalte Mads Rosenstand Mann" userId="cb0b705c-a8b1-4763-ba49-a5419d7c649b" providerId="ADAL" clId="{5E0CB09F-1286-49FB-B8D9-8DCBA0B15763}" dt="2023-03-10T10:02:49.173" v="3816" actId="1076"/>
        <pc:sldMkLst>
          <pc:docMk/>
          <pc:sldMk cId="2940543279" sldId="309"/>
        </pc:sldMkLst>
        <pc:spChg chg="add mod">
          <ac:chgData name="Hjalte Mads Rosenstand Mann" userId="cb0b705c-a8b1-4763-ba49-a5419d7c649b" providerId="ADAL" clId="{5E0CB09F-1286-49FB-B8D9-8DCBA0B15763}" dt="2023-03-10T10:00:58.641" v="3717" actId="207"/>
          <ac:spMkLst>
            <pc:docMk/>
            <pc:sldMk cId="2940543279" sldId="309"/>
            <ac:spMk id="6" creationId="{54286D73-9FBD-F642-B7D0-5A9BAFE2890D}"/>
          </ac:spMkLst>
        </pc:spChg>
        <pc:spChg chg="add mod">
          <ac:chgData name="Hjalte Mads Rosenstand Mann" userId="cb0b705c-a8b1-4763-ba49-a5419d7c649b" providerId="ADAL" clId="{5E0CB09F-1286-49FB-B8D9-8DCBA0B15763}" dt="2023-03-10T10:02:49.173" v="3816" actId="1076"/>
          <ac:spMkLst>
            <pc:docMk/>
            <pc:sldMk cId="2940543279" sldId="309"/>
            <ac:spMk id="7" creationId="{07433A9B-C198-BEDF-04A1-B1B4A8AA0539}"/>
          </ac:spMkLst>
        </pc:spChg>
      </pc:sldChg>
      <pc:sldChg chg="addSp modSp add mod">
        <pc:chgData name="Hjalte Mads Rosenstand Mann" userId="cb0b705c-a8b1-4763-ba49-a5419d7c649b" providerId="ADAL" clId="{5E0CB09F-1286-49FB-B8D9-8DCBA0B15763}" dt="2023-03-10T10:05:20.607" v="3853" actId="1076"/>
        <pc:sldMkLst>
          <pc:docMk/>
          <pc:sldMk cId="3799138672" sldId="310"/>
        </pc:sldMkLst>
        <pc:spChg chg="add mod">
          <ac:chgData name="Hjalte Mads Rosenstand Mann" userId="cb0b705c-a8b1-4763-ba49-a5419d7c649b" providerId="ADAL" clId="{5E0CB09F-1286-49FB-B8D9-8DCBA0B15763}" dt="2023-03-10T10:05:20.607" v="3853" actId="1076"/>
          <ac:spMkLst>
            <pc:docMk/>
            <pc:sldMk cId="3799138672" sldId="310"/>
            <ac:spMk id="9" creationId="{9670365A-A353-8ABF-2AF1-BE2F23798CFC}"/>
          </ac:spMkLst>
        </pc:spChg>
      </pc:sldChg>
      <pc:sldChg chg="addSp delSp modSp add mod ord">
        <pc:chgData name="Hjalte Mads Rosenstand Mann" userId="cb0b705c-a8b1-4763-ba49-a5419d7c649b" providerId="ADAL" clId="{5E0CB09F-1286-49FB-B8D9-8DCBA0B15763}" dt="2023-03-10T10:20:00.080" v="3963"/>
        <pc:sldMkLst>
          <pc:docMk/>
          <pc:sldMk cId="3300935093" sldId="311"/>
        </pc:sldMkLst>
        <pc:spChg chg="add mod">
          <ac:chgData name="Hjalte Mads Rosenstand Mann" userId="cb0b705c-a8b1-4763-ba49-a5419d7c649b" providerId="ADAL" clId="{5E0CB09F-1286-49FB-B8D9-8DCBA0B15763}" dt="2023-03-10T10:19:10.283" v="3946" actId="14100"/>
          <ac:spMkLst>
            <pc:docMk/>
            <pc:sldMk cId="3300935093" sldId="311"/>
            <ac:spMk id="3" creationId="{83750511-358D-95C6-F8F9-CBDC40B6EBF9}"/>
          </ac:spMkLst>
        </pc:spChg>
        <pc:picChg chg="add mod modCrop">
          <ac:chgData name="Hjalte Mads Rosenstand Mann" userId="cb0b705c-a8b1-4763-ba49-a5419d7c649b" providerId="ADAL" clId="{5E0CB09F-1286-49FB-B8D9-8DCBA0B15763}" dt="2023-03-10T10:19:56.589" v="3961" actId="1076"/>
          <ac:picMkLst>
            <pc:docMk/>
            <pc:sldMk cId="3300935093" sldId="311"/>
            <ac:picMk id="5" creationId="{288232BF-0DB2-CFD4-55CD-F16D96064209}"/>
          </ac:picMkLst>
        </pc:picChg>
        <pc:picChg chg="del">
          <ac:chgData name="Hjalte Mads Rosenstand Mann" userId="cb0b705c-a8b1-4763-ba49-a5419d7c649b" providerId="ADAL" clId="{5E0CB09F-1286-49FB-B8D9-8DCBA0B15763}" dt="2023-03-10T10:18:44.298" v="3855" actId="478"/>
          <ac:picMkLst>
            <pc:docMk/>
            <pc:sldMk cId="3300935093" sldId="311"/>
            <ac:picMk id="14" creationId="{48A43DDF-9532-F0CB-730E-9028DBBED7D7}"/>
          </ac:picMkLst>
        </pc:picChg>
        <pc:picChg chg="del">
          <ac:chgData name="Hjalte Mads Rosenstand Mann" userId="cb0b705c-a8b1-4763-ba49-a5419d7c649b" providerId="ADAL" clId="{5E0CB09F-1286-49FB-B8D9-8DCBA0B15763}" dt="2023-03-10T10:18:44.704" v="3856" actId="478"/>
          <ac:picMkLst>
            <pc:docMk/>
            <pc:sldMk cId="3300935093" sldId="311"/>
            <ac:picMk id="16" creationId="{FCFF044F-3058-DF86-3FF3-F0C5FC568E03}"/>
          </ac:picMkLst>
        </pc:picChg>
      </pc:sldChg>
      <pc:sldChg chg="delSp add del mod">
        <pc:chgData name="Hjalte Mads Rosenstand Mann" userId="cb0b705c-a8b1-4763-ba49-a5419d7c649b" providerId="ADAL" clId="{5E0CB09F-1286-49FB-B8D9-8DCBA0B15763}" dt="2023-03-10T10:25:11.953" v="4039" actId="47"/>
        <pc:sldMkLst>
          <pc:docMk/>
          <pc:sldMk cId="1180141419" sldId="312"/>
        </pc:sldMkLst>
        <pc:picChg chg="del">
          <ac:chgData name="Hjalte Mads Rosenstand Mann" userId="cb0b705c-a8b1-4763-ba49-a5419d7c649b" providerId="ADAL" clId="{5E0CB09F-1286-49FB-B8D9-8DCBA0B15763}" dt="2023-03-10T10:22:52.150" v="4020" actId="478"/>
          <ac:picMkLst>
            <pc:docMk/>
            <pc:sldMk cId="1180141419" sldId="312"/>
            <ac:picMk id="5" creationId="{81F275B6-3524-4E6D-090B-A34D454A63F9}"/>
          </ac:picMkLst>
        </pc:picChg>
        <pc:picChg chg="del">
          <ac:chgData name="Hjalte Mads Rosenstand Mann" userId="cb0b705c-a8b1-4763-ba49-a5419d7c649b" providerId="ADAL" clId="{5E0CB09F-1286-49FB-B8D9-8DCBA0B15763}" dt="2023-03-10T10:22:51.702" v="4019" actId="478"/>
          <ac:picMkLst>
            <pc:docMk/>
            <pc:sldMk cId="1180141419" sldId="312"/>
            <ac:picMk id="7" creationId="{67F2D121-F621-6DDA-D95A-BF628C253975}"/>
          </ac:picMkLst>
        </pc:picChg>
        <pc:picChg chg="del">
          <ac:chgData name="Hjalte Mads Rosenstand Mann" userId="cb0b705c-a8b1-4763-ba49-a5419d7c649b" providerId="ADAL" clId="{5E0CB09F-1286-49FB-B8D9-8DCBA0B15763}" dt="2023-03-10T10:22:52.535" v="4021" actId="478"/>
          <ac:picMkLst>
            <pc:docMk/>
            <pc:sldMk cId="1180141419" sldId="312"/>
            <ac:picMk id="9" creationId="{81965412-2282-F3CA-9B7A-6E13852F1EA3}"/>
          </ac:picMkLst>
        </pc:picChg>
      </pc:sldChg>
      <pc:sldChg chg="delSp add mod">
        <pc:chgData name="Hjalte Mads Rosenstand Mann" userId="cb0b705c-a8b1-4763-ba49-a5419d7c649b" providerId="ADAL" clId="{5E0CB09F-1286-49FB-B8D9-8DCBA0B15763}" dt="2023-03-10T10:25:09.190" v="4038" actId="478"/>
        <pc:sldMkLst>
          <pc:docMk/>
          <pc:sldMk cId="1671725763" sldId="313"/>
        </pc:sldMkLst>
        <pc:picChg chg="del">
          <ac:chgData name="Hjalte Mads Rosenstand Mann" userId="cb0b705c-a8b1-4763-ba49-a5419d7c649b" providerId="ADAL" clId="{5E0CB09F-1286-49FB-B8D9-8DCBA0B15763}" dt="2023-03-10T10:25:09.190" v="4038" actId="478"/>
          <ac:picMkLst>
            <pc:docMk/>
            <pc:sldMk cId="1671725763" sldId="313"/>
            <ac:picMk id="12" creationId="{59BCB61B-57D7-ADA9-E523-BD2F8453B50B}"/>
          </ac:picMkLst>
        </pc:picChg>
      </pc:sldChg>
    </pc:docChg>
  </pc:docChgLst>
  <pc:docChgLst>
    <pc:chgData name="Hjalte Mads Rosenstand Mann" userId="cb0b705c-a8b1-4763-ba49-a5419d7c649b" providerId="ADAL" clId="{73B05F12-F842-4A92-A54F-6E10F25D084C}"/>
    <pc:docChg chg="custSel modSld">
      <pc:chgData name="Hjalte Mads Rosenstand Mann" userId="cb0b705c-a8b1-4763-ba49-a5419d7c649b" providerId="ADAL" clId="{73B05F12-F842-4A92-A54F-6E10F25D084C}" dt="2023-03-12T20:12:40.229" v="2" actId="207"/>
      <pc:docMkLst>
        <pc:docMk/>
      </pc:docMkLst>
      <pc:sldChg chg="modSp mod">
        <pc:chgData name="Hjalte Mads Rosenstand Mann" userId="cb0b705c-a8b1-4763-ba49-a5419d7c649b" providerId="ADAL" clId="{73B05F12-F842-4A92-A54F-6E10F25D084C}" dt="2023-03-12T20:12:40.229" v="2" actId="207"/>
        <pc:sldMkLst>
          <pc:docMk/>
          <pc:sldMk cId="776905621" sldId="302"/>
        </pc:sldMkLst>
        <pc:graphicFrameChg chg="modGraphic">
          <ac:chgData name="Hjalte Mads Rosenstand Mann" userId="cb0b705c-a8b1-4763-ba49-a5419d7c649b" providerId="ADAL" clId="{73B05F12-F842-4A92-A54F-6E10F25D084C}" dt="2023-03-12T20:12:40.229" v="2" actId="207"/>
          <ac:graphicFrameMkLst>
            <pc:docMk/>
            <pc:sldMk cId="776905621" sldId="302"/>
            <ac:graphicFrameMk id="4" creationId="{0DBC57C2-5C27-5448-5F2C-3589B91F5CF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EA9B-1010-426A-BF3A-2ACC2B29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DC5DD-BD8A-4676-9753-B22A611E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D96C-199A-422C-AEA4-556DCFE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9A8-F589-4B11-AD81-9433494F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CCAB-1750-4840-9EB8-F04E970A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35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2AB-4694-47AD-A992-796BF9E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972D-AA85-4186-AD48-9B91D63A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77DC-BF16-4AC1-8A0B-F235E94A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8973-BF8D-4520-BADC-AD82F0FE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FAD2-FFC5-488E-8C9C-8B01FA19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56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F6097F-E5E4-48EF-B11C-11498D26E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46BB5-85C8-4B17-803E-4177D71D7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F916-D993-4FFD-80EE-2678EE3D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B697-635D-4B2E-8CF6-39A0E6BF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3214-1A09-48AB-BF50-FE857EAF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3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A86D-2922-480B-BC8F-0BD7C38B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2AB-0A3F-46E5-AE9D-2C71108D9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C965-B092-4E74-93CC-12130813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CDE5-673C-498A-89C8-7B4B016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EDD2-0CAE-425A-8680-A6149B8B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951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C801-3300-4FEA-B24B-C3EC5C81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4DCD-AA27-45F5-8C19-026C180E7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454A-68DE-4FFE-BAB6-A9C0FF53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18D9-38FE-4A6F-B9BE-63D72854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2D99-BC2A-431D-A3F0-9EB95F64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7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7F83-766F-4706-A90A-DCEBBFA5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F9BE-63B5-49F3-AFC8-CE0CEE73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C168A-BD1A-4D7B-8DE9-F7C3A327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054B-D9BE-40AA-B19A-6E4EF226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17CB-3A8C-4E89-A365-CD14AD3E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86DB-A6AC-441E-9328-7A0712F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42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A156-0833-44B0-931D-897B4493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C41C-387E-4DFC-AEDA-A04A2081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0DFC-A170-4B15-9A01-5B2214332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D4F9-5343-4FC4-B381-99B57A9FA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4E38-9CC1-425B-BF40-B1C4C5FA2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53B82-552B-4BE0-A54C-A73D8881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7269A-D42F-45EA-B8B1-3574D6B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32AFB-DECA-4D42-A28A-077FCC3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84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C0B8-92BD-47A6-B9FA-D78960E0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F9508-1EEB-4A88-883C-53FCF49A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2D270-074E-4B23-9348-31A70BFC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F494F-E0AA-490C-828F-4DFD7B0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05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9FDC-D055-4B89-B48A-FD8183A7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66447-87DF-48F9-90C1-A05A29F5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DC514-559D-46D8-8EA9-E7CC48F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0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7483-A5F6-4340-B024-0BAECBB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8B4B-FF35-474C-B749-F5B4494A0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CC13-4C90-43C8-964D-91CEDA32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DE3E-E10F-4D71-9F4D-6653EF7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E654-23B4-4AB3-B3F0-07F2A545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9990-53CC-482C-A36D-6E792CEB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02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29E8-65AB-4C8D-8351-936C45B4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E1C39-35F6-4DE3-99C4-88E2B08DE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7FDDF-159B-435A-99EE-5A2C1789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8BB-B7F8-4C28-9329-04BA76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A9AC6-A125-4807-A410-AAFACD96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801A4-6D97-4B54-A73B-514ABEF3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41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9E1AE-1DA0-45DD-A13A-4D0AB7DD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C6B9-7FA9-40E3-B9B9-D4556E31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42C19-2CD0-4006-B3BB-A3B0952C3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FA299-85FE-47A7-84C2-7A98855451FD}" type="datetimeFigureOut">
              <a:rPr lang="da-DK" smtClean="0"/>
              <a:t>10-03-2023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85DE8-9C78-44F7-A840-97F71001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3582-FBFE-45C5-9C8B-BB81F9EF6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40B44-204E-4213-82AF-E2E7522296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774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3C4E5D-6040-86AB-7DA0-23DC498DE6AF}"/>
              </a:ext>
            </a:extLst>
          </p:cNvPr>
          <p:cNvSpPr txBox="1"/>
          <p:nvPr/>
        </p:nvSpPr>
        <p:spPr>
          <a:xfrm>
            <a:off x="4736493" y="842636"/>
            <a:ext cx="2719014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Generating annotated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14C66-E877-3102-8CF9-A45FF60A1471}"/>
              </a:ext>
            </a:extLst>
          </p:cNvPr>
          <p:cNvSpPr txBox="1"/>
          <p:nvPr/>
        </p:nvSpPr>
        <p:spPr>
          <a:xfrm>
            <a:off x="5385805" y="1557011"/>
            <a:ext cx="1420389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Splitting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9AF4C-D70B-A442-108C-58F64E44CE3C}"/>
              </a:ext>
            </a:extLst>
          </p:cNvPr>
          <p:cNvSpPr txBox="1"/>
          <p:nvPr/>
        </p:nvSpPr>
        <p:spPr>
          <a:xfrm>
            <a:off x="4633044" y="2355964"/>
            <a:ext cx="9270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0FC9C-0F88-C3BA-82B1-3B1C77827F45}"/>
              </a:ext>
            </a:extLst>
          </p:cNvPr>
          <p:cNvSpPr txBox="1"/>
          <p:nvPr/>
        </p:nvSpPr>
        <p:spPr>
          <a:xfrm>
            <a:off x="5704101" y="2355964"/>
            <a:ext cx="11235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437BF-43F0-D63B-7BE8-4994BF5E9F77}"/>
              </a:ext>
            </a:extLst>
          </p:cNvPr>
          <p:cNvSpPr txBox="1"/>
          <p:nvPr/>
        </p:nvSpPr>
        <p:spPr>
          <a:xfrm>
            <a:off x="6971622" y="2355964"/>
            <a:ext cx="5559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F8C98-41F8-B66C-51B8-0F8A18510DC3}"/>
              </a:ext>
            </a:extLst>
          </p:cNvPr>
          <p:cNvSpPr/>
          <p:nvPr/>
        </p:nvSpPr>
        <p:spPr>
          <a:xfrm>
            <a:off x="4481512" y="2271386"/>
            <a:ext cx="3228976" cy="53848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CC7ED-37C9-C0A6-CCCF-7319A854DD5D}"/>
              </a:ext>
            </a:extLst>
          </p:cNvPr>
          <p:cNvSpPr txBox="1"/>
          <p:nvPr/>
        </p:nvSpPr>
        <p:spPr>
          <a:xfrm>
            <a:off x="4481512" y="3499961"/>
            <a:ext cx="102829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15032-4FBE-0A06-1121-FF67902C0AD3}"/>
              </a:ext>
            </a:extLst>
          </p:cNvPr>
          <p:cNvSpPr txBox="1"/>
          <p:nvPr/>
        </p:nvSpPr>
        <p:spPr>
          <a:xfrm>
            <a:off x="6932711" y="3499961"/>
            <a:ext cx="777777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Slicing</a:t>
            </a:r>
            <a:endParaRPr lang="da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C6154-9589-56D9-051D-B1F3BB19A667}"/>
              </a:ext>
            </a:extLst>
          </p:cNvPr>
          <p:cNvSpPr txBox="1"/>
          <p:nvPr/>
        </p:nvSpPr>
        <p:spPr>
          <a:xfrm>
            <a:off x="4569516" y="4374713"/>
            <a:ext cx="85228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da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40CCC-571A-D924-2F18-E54FFB829DB9}"/>
              </a:ext>
            </a:extLst>
          </p:cNvPr>
          <p:cNvSpPr txBox="1"/>
          <p:nvPr/>
        </p:nvSpPr>
        <p:spPr>
          <a:xfrm>
            <a:off x="6895456" y="4374713"/>
            <a:ext cx="85228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685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annotated data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BDF7B-F545-9DFB-0C65-B34553DB5CF7}"/>
              </a:ext>
            </a:extLst>
          </p:cNvPr>
          <p:cNvSpPr txBox="1"/>
          <p:nvPr/>
        </p:nvSpPr>
        <p:spPr>
          <a:xfrm>
            <a:off x="838200" y="1690688"/>
            <a:ext cx="3382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 detection on binary mask</a:t>
            </a:r>
          </a:p>
          <a:p>
            <a:r>
              <a:rPr lang="en-US" dirty="0"/>
              <a:t>Bounding box around contour</a:t>
            </a:r>
          </a:p>
          <a:p>
            <a:r>
              <a:rPr lang="en-US" dirty="0"/>
              <a:t>10% box expansion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70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CEED6903-A9DB-4554-BF47-A51D7E0F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836" r="1282" b="1406"/>
          <a:stretch/>
        </p:blipFill>
        <p:spPr>
          <a:xfrm>
            <a:off x="2986481" y="125834"/>
            <a:ext cx="6233020" cy="6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B1F6987C-9252-48C0-BA5F-9702B47B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1" t="33197" r="25308" b="35238"/>
          <a:stretch/>
        </p:blipFill>
        <p:spPr>
          <a:xfrm>
            <a:off x="3007282" y="492189"/>
            <a:ext cx="6177435" cy="58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9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glass, close&#10;&#10;Description automatically generated">
            <a:extLst>
              <a:ext uri="{FF2B5EF4-FFF2-40B4-BE49-F238E27FC236}">
                <a16:creationId xmlns:a16="http://schemas.microsoft.com/office/drawing/2014/main" id="{C6025B97-7258-4490-B11F-2878ED7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8" y="0"/>
            <a:ext cx="641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2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DD393259-11C7-4B96-BA02-AA0D16BB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1343" cy="6858000"/>
          </a:xfrm>
          <a:prstGeom prst="rect">
            <a:avLst/>
          </a:prstGeom>
        </p:spPr>
      </p:pic>
      <p:pic>
        <p:nvPicPr>
          <p:cNvPr id="14" name="Picture 13" descr="A picture containing cup, close&#10;&#10;Description automatically generated">
            <a:extLst>
              <a:ext uri="{FF2B5EF4-FFF2-40B4-BE49-F238E27FC236}">
                <a16:creationId xmlns:a16="http://schemas.microsoft.com/office/drawing/2014/main" id="{FD0E2AD2-2A1F-4FED-B5CA-880F25F16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7" t="38184" r="44018" b="51067"/>
          <a:stretch/>
        </p:blipFill>
        <p:spPr>
          <a:xfrm>
            <a:off x="6839339" y="1751822"/>
            <a:ext cx="4798009" cy="3354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78D95C-AAC3-4ECE-9B59-3630B1C68F24}"/>
              </a:ext>
            </a:extLst>
          </p:cNvPr>
          <p:cNvSpPr txBox="1"/>
          <p:nvPr/>
        </p:nvSpPr>
        <p:spPr>
          <a:xfrm>
            <a:off x="7315200" y="35456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Automatically generated bounding boxes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663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into training, testing, validation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2F17C-5890-6691-11E6-E28D3E432A52}"/>
              </a:ext>
            </a:extLst>
          </p:cNvPr>
          <p:cNvSpPr txBox="1"/>
          <p:nvPr/>
        </p:nvSpPr>
        <p:spPr>
          <a:xfrm>
            <a:off x="838200" y="2038350"/>
            <a:ext cx="10414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would like a 70%, 15%, 15% split between training, validation and test sets in terms of number of objects.</a:t>
            </a:r>
          </a:p>
          <a:p>
            <a:endParaRPr lang="en-US" dirty="0"/>
          </a:p>
          <a:p>
            <a:r>
              <a:rPr lang="en-US" dirty="0"/>
              <a:t>- we need to split at image level to ensure independency between sets</a:t>
            </a:r>
          </a:p>
          <a:p>
            <a:r>
              <a:rPr lang="en-US" dirty="0"/>
              <a:t>- we need to split for each experiment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7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into training, testing, validation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2F17C-5890-6691-11E6-E28D3E432A52}"/>
              </a:ext>
            </a:extLst>
          </p:cNvPr>
          <p:cNvSpPr txBox="1"/>
          <p:nvPr/>
        </p:nvSpPr>
        <p:spPr>
          <a:xfrm>
            <a:off x="838200" y="2009774"/>
            <a:ext cx="735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Linear optimization</a:t>
            </a:r>
          </a:p>
          <a:p>
            <a:endParaRPr lang="en-US" dirty="0"/>
          </a:p>
          <a:p>
            <a:r>
              <a:rPr lang="en-US" dirty="0"/>
              <a:t>-Calculate perfect split at image level (e.g. 7, 3, 3 for ten images)</a:t>
            </a:r>
          </a:p>
          <a:p>
            <a:r>
              <a:rPr lang="en-US" dirty="0"/>
              <a:t>-Distribute images into the three groups constrained to this split, but optimize for minimum deviation from perfect split at object level</a:t>
            </a:r>
          </a:p>
          <a:p>
            <a:endParaRPr lang="en-US" dirty="0"/>
          </a:p>
          <a:p>
            <a:r>
              <a:rPr lang="en-US" dirty="0"/>
              <a:t>Result: Perfect split for three experiments, near perfect for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3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into training, testing, validation</a:t>
            </a:r>
            <a:endParaRPr lang="da-D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9F552D-F6AA-4A0C-076E-626F46FE2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35907"/>
              </p:ext>
            </p:extLst>
          </p:nvPr>
        </p:nvGraphicFramePr>
        <p:xfrm>
          <a:off x="3048000" y="26873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89507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03303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4931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0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77305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15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17790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06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15458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0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F60A0-76A5-B147-D538-18C9644CCA27}"/>
              </a:ext>
            </a:extLst>
          </p:cNvPr>
          <p:cNvSpPr txBox="1"/>
          <p:nvPr/>
        </p:nvSpPr>
        <p:spPr>
          <a:xfrm>
            <a:off x="838200" y="2114549"/>
            <a:ext cx="735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0.89</a:t>
            </a:r>
          </a:p>
          <a:p>
            <a:r>
              <a:rPr lang="en-US" dirty="0"/>
              <a:t>Recall = 0.09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Confidence threshold = 0.1</a:t>
            </a:r>
          </a:p>
          <a:p>
            <a:r>
              <a:rPr lang="en-US" dirty="0"/>
              <a:t>IOU threshold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D2727-17CC-2B8C-7144-DEEABDFBADCA}"/>
              </a:ext>
            </a:extLst>
          </p:cNvPr>
          <p:cNvSpPr txBox="1"/>
          <p:nvPr/>
        </p:nvSpPr>
        <p:spPr>
          <a:xfrm>
            <a:off x="7219951" y="104576"/>
            <a:ext cx="546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Precision: Proportion of detections that are correct</a:t>
            </a:r>
          </a:p>
          <a:p>
            <a:r>
              <a:rPr lang="en-US" dirty="0"/>
              <a:t>Recall: Proportion of objects that were detected</a:t>
            </a:r>
          </a:p>
          <a:p>
            <a:r>
              <a:rPr lang="en-US" dirty="0"/>
              <a:t>F1: Harmonic mean of precision and recall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928F-107E-9015-D51C-E0DDBBC1094F}"/>
              </a:ext>
            </a:extLst>
          </p:cNvPr>
          <p:cNvSpPr txBox="1"/>
          <p:nvPr/>
        </p:nvSpPr>
        <p:spPr>
          <a:xfrm>
            <a:off x="5267325" y="2114549"/>
            <a:ext cx="2616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Annotations:  	15458</a:t>
            </a:r>
          </a:p>
          <a:p>
            <a:r>
              <a:rPr lang="en-US" dirty="0"/>
              <a:t>Detections:  	1522</a:t>
            </a:r>
          </a:p>
          <a:p>
            <a:r>
              <a:rPr lang="en-US" dirty="0"/>
              <a:t>Correct detections:  1348</a:t>
            </a:r>
          </a:p>
          <a:p>
            <a:r>
              <a:rPr lang="en-US" dirty="0"/>
              <a:t>False positives:  	174</a:t>
            </a:r>
          </a:p>
          <a:p>
            <a:r>
              <a:rPr lang="en-US" dirty="0"/>
              <a:t>False negatives:  	13992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301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dark, night, night sky&#10;&#10;Description automatically generated">
            <a:extLst>
              <a:ext uri="{FF2B5EF4-FFF2-40B4-BE49-F238E27FC236}">
                <a16:creationId xmlns:a16="http://schemas.microsoft.com/office/drawing/2014/main" id="{E423AAA2-7AB8-4BA5-AD16-2B8F8287A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36" y="1388435"/>
            <a:ext cx="3815328" cy="4081129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246ABE55-D55E-4E75-A5D1-795B047A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0" y="1388433"/>
            <a:ext cx="3815329" cy="4081129"/>
          </a:xfrm>
          <a:prstGeom prst="rect">
            <a:avLst/>
          </a:prstGeom>
        </p:spPr>
      </p:pic>
      <p:pic>
        <p:nvPicPr>
          <p:cNvPr id="9" name="Picture 8" descr="A picture containing cup, coffee, glass, parking&#10;&#10;Description automatically generated">
            <a:extLst>
              <a:ext uri="{FF2B5EF4-FFF2-40B4-BE49-F238E27FC236}">
                <a16:creationId xmlns:a16="http://schemas.microsoft.com/office/drawing/2014/main" id="{08C49D8A-73F2-4C7C-8411-88CDC2E8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" y="1388434"/>
            <a:ext cx="3815328" cy="40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6AD06-335C-84C2-6A9A-8116C773E1A2}"/>
              </a:ext>
            </a:extLst>
          </p:cNvPr>
          <p:cNvSpPr txBox="1"/>
          <p:nvPr/>
        </p:nvSpPr>
        <p:spPr>
          <a:xfrm>
            <a:off x="739140" y="3059668"/>
            <a:ext cx="32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training data into 640 x 640</a:t>
            </a:r>
            <a:endParaRPr lang="da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DBE05-C3C3-B9D9-B110-592030F35CAB}"/>
              </a:ext>
            </a:extLst>
          </p:cNvPr>
          <p:cNvSpPr txBox="1"/>
          <p:nvPr/>
        </p:nvSpPr>
        <p:spPr>
          <a:xfrm>
            <a:off x="4803467" y="3059668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model</a:t>
            </a:r>
            <a:endParaRPr lang="da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BE681-A0C7-433A-AECC-869DD85B87B0}"/>
              </a:ext>
            </a:extLst>
          </p:cNvPr>
          <p:cNvSpPr txBox="1"/>
          <p:nvPr/>
        </p:nvSpPr>
        <p:spPr>
          <a:xfrm>
            <a:off x="6873467" y="3059668"/>
            <a:ext cx="450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with sliding window (640 x 640) (SAHI)</a:t>
            </a:r>
            <a:endParaRPr lang="da-DK" dirty="0"/>
          </a:p>
        </p:txBody>
      </p:sp>
      <p:pic>
        <p:nvPicPr>
          <p:cNvPr id="19" name="Picture 18" descr="A highway with many cars&#10;&#10;Description automatically generated with low confidence">
            <a:extLst>
              <a:ext uri="{FF2B5EF4-FFF2-40B4-BE49-F238E27FC236}">
                <a16:creationId xmlns:a16="http://schemas.microsoft.com/office/drawing/2014/main" id="{16B47470-9D4B-6E0C-AF16-A6D0FE90A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54" y="3648075"/>
            <a:ext cx="3936415" cy="213550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77F125-913E-CCAA-F350-40E12AC5BCF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4026002" y="3244334"/>
            <a:ext cx="777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C570A0-405F-FF9E-AA87-D6054E5CA65F}"/>
              </a:ext>
            </a:extLst>
          </p:cNvPr>
          <p:cNvCxnSpPr/>
          <p:nvPr/>
        </p:nvCxnSpPr>
        <p:spPr>
          <a:xfrm>
            <a:off x="6096002" y="3244334"/>
            <a:ext cx="777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5B33E-DBE8-B419-E405-C753B5BC8065}"/>
              </a:ext>
            </a:extLst>
          </p:cNvPr>
          <p:cNvSpPr/>
          <p:nvPr/>
        </p:nvSpPr>
        <p:spPr>
          <a:xfrm>
            <a:off x="1159023" y="3630930"/>
            <a:ext cx="2152650" cy="21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30C2D4-48E1-1F57-D8B7-E400D271283F}"/>
              </a:ext>
            </a:extLst>
          </p:cNvPr>
          <p:cNvSpPr/>
          <p:nvPr/>
        </p:nvSpPr>
        <p:spPr>
          <a:xfrm>
            <a:off x="1159024" y="363093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F4C85-91FC-4E37-A132-9B27B9E95C3D}"/>
              </a:ext>
            </a:extLst>
          </p:cNvPr>
          <p:cNvSpPr/>
          <p:nvPr/>
        </p:nvSpPr>
        <p:spPr>
          <a:xfrm>
            <a:off x="2235349" y="363093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10C553-5AFD-B72A-2D72-18D9C1482057}"/>
              </a:ext>
            </a:extLst>
          </p:cNvPr>
          <p:cNvSpPr/>
          <p:nvPr/>
        </p:nvSpPr>
        <p:spPr>
          <a:xfrm>
            <a:off x="1159023" y="470725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96E894-B5E4-F713-7297-EF2F348304C0}"/>
              </a:ext>
            </a:extLst>
          </p:cNvPr>
          <p:cNvSpPr/>
          <p:nvPr/>
        </p:nvSpPr>
        <p:spPr>
          <a:xfrm>
            <a:off x="2235348" y="470725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4957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ACD3-05AC-C29A-A532-794D27F358EB}"/>
              </a:ext>
            </a:extLst>
          </p:cNvPr>
          <p:cNvSpPr/>
          <p:nvPr/>
        </p:nvSpPr>
        <p:spPr>
          <a:xfrm>
            <a:off x="3543299" y="2590800"/>
            <a:ext cx="2152650" cy="21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BCEA5-27C0-40A2-5BE7-6E07CA9E309A}"/>
              </a:ext>
            </a:extLst>
          </p:cNvPr>
          <p:cNvSpPr/>
          <p:nvPr/>
        </p:nvSpPr>
        <p:spPr>
          <a:xfrm>
            <a:off x="3543300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C9DE-CD12-0BA3-6879-AC786CC88FE2}"/>
              </a:ext>
            </a:extLst>
          </p:cNvPr>
          <p:cNvSpPr txBox="1"/>
          <p:nvPr/>
        </p:nvSpPr>
        <p:spPr>
          <a:xfrm>
            <a:off x="838200" y="1506022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training data into 640x640 crops</a:t>
            </a:r>
            <a:endParaRPr lang="da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5F3FD-8CAA-ACA5-9031-D2E90DBED75C}"/>
              </a:ext>
            </a:extLst>
          </p:cNvPr>
          <p:cNvSpPr/>
          <p:nvPr/>
        </p:nvSpPr>
        <p:spPr>
          <a:xfrm>
            <a:off x="4619625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296D8-2104-35A6-F697-8E4FDC4F605F}"/>
              </a:ext>
            </a:extLst>
          </p:cNvPr>
          <p:cNvSpPr/>
          <p:nvPr/>
        </p:nvSpPr>
        <p:spPr>
          <a:xfrm>
            <a:off x="3543299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A227F-BEBF-1F2F-7936-7B939FF9DF9E}"/>
              </a:ext>
            </a:extLst>
          </p:cNvPr>
          <p:cNvSpPr/>
          <p:nvPr/>
        </p:nvSpPr>
        <p:spPr>
          <a:xfrm>
            <a:off x="4619624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13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ACD3-05AC-C29A-A532-794D27F358EB}"/>
              </a:ext>
            </a:extLst>
          </p:cNvPr>
          <p:cNvSpPr/>
          <p:nvPr/>
        </p:nvSpPr>
        <p:spPr>
          <a:xfrm>
            <a:off x="3543299" y="2590800"/>
            <a:ext cx="2047876" cy="21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BCEA5-27C0-40A2-5BE7-6E07CA9E309A}"/>
              </a:ext>
            </a:extLst>
          </p:cNvPr>
          <p:cNvSpPr/>
          <p:nvPr/>
        </p:nvSpPr>
        <p:spPr>
          <a:xfrm>
            <a:off x="3543300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C9DE-CD12-0BA3-6879-AC786CC88FE2}"/>
              </a:ext>
            </a:extLst>
          </p:cNvPr>
          <p:cNvSpPr txBox="1"/>
          <p:nvPr/>
        </p:nvSpPr>
        <p:spPr>
          <a:xfrm>
            <a:off x="838200" y="1506022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training data into 640x640 crops</a:t>
            </a:r>
            <a:endParaRPr lang="da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5F3FD-8CAA-ACA5-9031-D2E90DBED75C}"/>
              </a:ext>
            </a:extLst>
          </p:cNvPr>
          <p:cNvSpPr/>
          <p:nvPr/>
        </p:nvSpPr>
        <p:spPr>
          <a:xfrm>
            <a:off x="4514850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D296D8-2104-35A6-F697-8E4FDC4F605F}"/>
              </a:ext>
            </a:extLst>
          </p:cNvPr>
          <p:cNvSpPr/>
          <p:nvPr/>
        </p:nvSpPr>
        <p:spPr>
          <a:xfrm>
            <a:off x="3543299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A227F-BEBF-1F2F-7936-7B939FF9DF9E}"/>
              </a:ext>
            </a:extLst>
          </p:cNvPr>
          <p:cNvSpPr/>
          <p:nvPr/>
        </p:nvSpPr>
        <p:spPr>
          <a:xfrm>
            <a:off x="4514849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38A742-98EC-30D0-11CB-1E2CE8A160FF}"/>
              </a:ext>
            </a:extLst>
          </p:cNvPr>
          <p:cNvCxnSpPr/>
          <p:nvPr/>
        </p:nvCxnSpPr>
        <p:spPr>
          <a:xfrm>
            <a:off x="3543299" y="2484120"/>
            <a:ext cx="1076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E55F2A-2E32-2A4B-39D3-975539E9C1F7}"/>
              </a:ext>
            </a:extLst>
          </p:cNvPr>
          <p:cNvCxnSpPr/>
          <p:nvPr/>
        </p:nvCxnSpPr>
        <p:spPr>
          <a:xfrm>
            <a:off x="4514849" y="2369820"/>
            <a:ext cx="1076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ACD3-05AC-C29A-A532-794D27F358EB}"/>
              </a:ext>
            </a:extLst>
          </p:cNvPr>
          <p:cNvSpPr/>
          <p:nvPr/>
        </p:nvSpPr>
        <p:spPr>
          <a:xfrm>
            <a:off x="3543298" y="2590800"/>
            <a:ext cx="2270761" cy="21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BCEA5-27C0-40A2-5BE7-6E07CA9E309A}"/>
              </a:ext>
            </a:extLst>
          </p:cNvPr>
          <p:cNvSpPr/>
          <p:nvPr/>
        </p:nvSpPr>
        <p:spPr>
          <a:xfrm>
            <a:off x="3543300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C9DE-CD12-0BA3-6879-AC786CC88FE2}"/>
              </a:ext>
            </a:extLst>
          </p:cNvPr>
          <p:cNvSpPr txBox="1"/>
          <p:nvPr/>
        </p:nvSpPr>
        <p:spPr>
          <a:xfrm>
            <a:off x="838200" y="1506022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training data into 640x640 crops</a:t>
            </a:r>
            <a:endParaRPr lang="da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5F3FD-8CAA-ACA5-9031-D2E90DBED75C}"/>
              </a:ext>
            </a:extLst>
          </p:cNvPr>
          <p:cNvSpPr/>
          <p:nvPr/>
        </p:nvSpPr>
        <p:spPr>
          <a:xfrm>
            <a:off x="4080510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A2BF3E-4BED-E50F-235E-21E62B4B5E77}"/>
              </a:ext>
            </a:extLst>
          </p:cNvPr>
          <p:cNvSpPr/>
          <p:nvPr/>
        </p:nvSpPr>
        <p:spPr>
          <a:xfrm>
            <a:off x="4743449" y="2590800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AE039-FF85-080F-7DA9-993F1AF76855}"/>
              </a:ext>
            </a:extLst>
          </p:cNvPr>
          <p:cNvSpPr/>
          <p:nvPr/>
        </p:nvSpPr>
        <p:spPr>
          <a:xfrm>
            <a:off x="3543300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71206-9FE8-5468-EA94-7407CD869A0B}"/>
              </a:ext>
            </a:extLst>
          </p:cNvPr>
          <p:cNvSpPr/>
          <p:nvPr/>
        </p:nvSpPr>
        <p:spPr>
          <a:xfrm>
            <a:off x="4080510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876FCF-8F90-93BA-A614-6FF6D339A98E}"/>
              </a:ext>
            </a:extLst>
          </p:cNvPr>
          <p:cNvSpPr/>
          <p:nvPr/>
        </p:nvSpPr>
        <p:spPr>
          <a:xfrm>
            <a:off x="4743449" y="3667125"/>
            <a:ext cx="1076325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EDFBBB-1AE3-9E97-2989-AD040AD4F5D0}"/>
              </a:ext>
            </a:extLst>
          </p:cNvPr>
          <p:cNvCxnSpPr/>
          <p:nvPr/>
        </p:nvCxnSpPr>
        <p:spPr>
          <a:xfrm>
            <a:off x="3543298" y="2491740"/>
            <a:ext cx="1076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5AC6F-55D1-D0C6-CDFA-6181907E55D3}"/>
              </a:ext>
            </a:extLst>
          </p:cNvPr>
          <p:cNvCxnSpPr/>
          <p:nvPr/>
        </p:nvCxnSpPr>
        <p:spPr>
          <a:xfrm>
            <a:off x="4080510" y="2392680"/>
            <a:ext cx="1076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BAC266-B62B-E24B-12CD-C66B5C1FF6D1}"/>
              </a:ext>
            </a:extLst>
          </p:cNvPr>
          <p:cNvCxnSpPr/>
          <p:nvPr/>
        </p:nvCxnSpPr>
        <p:spPr>
          <a:xfrm>
            <a:off x="4743449" y="2232660"/>
            <a:ext cx="1070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97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C57C2-5C27-5448-5F2C-3589B91F5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7409"/>
              </p:ext>
            </p:extLst>
          </p:nvPr>
        </p:nvGraphicFramePr>
        <p:xfrm>
          <a:off x="3048000" y="268732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89507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03303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4931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0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4166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93557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15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849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21795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06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Testing</a:t>
                      </a:r>
                      <a:endParaRPr lang="da-D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846</a:t>
                      </a:r>
                      <a:endParaRPr lang="da-D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19127</a:t>
                      </a:r>
                      <a:endParaRPr lang="da-D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5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905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model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F60A0-76A5-B147-D538-18C9644CCA27}"/>
              </a:ext>
            </a:extLst>
          </p:cNvPr>
          <p:cNvSpPr txBox="1"/>
          <p:nvPr/>
        </p:nvSpPr>
        <p:spPr>
          <a:xfrm>
            <a:off x="838200" y="2114549"/>
            <a:ext cx="735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0.84</a:t>
            </a:r>
          </a:p>
          <a:p>
            <a:r>
              <a:rPr lang="en-US" dirty="0"/>
              <a:t>Recall = 0.90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Confidence threshold = 0.1</a:t>
            </a:r>
          </a:p>
          <a:p>
            <a:r>
              <a:rPr lang="en-US" dirty="0"/>
              <a:t>IOU threshold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D2727-17CC-2B8C-7144-DEEABDFBADCA}"/>
              </a:ext>
            </a:extLst>
          </p:cNvPr>
          <p:cNvSpPr txBox="1"/>
          <p:nvPr/>
        </p:nvSpPr>
        <p:spPr>
          <a:xfrm>
            <a:off x="7219951" y="104576"/>
            <a:ext cx="546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Precision: Proportion of detections that are correct</a:t>
            </a:r>
          </a:p>
          <a:p>
            <a:r>
              <a:rPr lang="en-US" dirty="0"/>
              <a:t>Recall: Proportion of objects that were detected</a:t>
            </a:r>
          </a:p>
          <a:p>
            <a:r>
              <a:rPr lang="en-US" dirty="0"/>
              <a:t>F1: Harmonic mean of precision and recall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928F-107E-9015-D51C-E0DDBBC1094F}"/>
              </a:ext>
            </a:extLst>
          </p:cNvPr>
          <p:cNvSpPr txBox="1"/>
          <p:nvPr/>
        </p:nvSpPr>
        <p:spPr>
          <a:xfrm>
            <a:off x="5267325" y="2114549"/>
            <a:ext cx="26706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Annotations:  15458</a:t>
            </a:r>
          </a:p>
          <a:p>
            <a:r>
              <a:rPr lang="en-US" dirty="0"/>
              <a:t>Detections:  16513</a:t>
            </a:r>
          </a:p>
          <a:p>
            <a:r>
              <a:rPr lang="en-US" dirty="0"/>
              <a:t>Correct detections:  13923</a:t>
            </a:r>
          </a:p>
          <a:p>
            <a:r>
              <a:rPr lang="en-US" dirty="0"/>
              <a:t>False positives:  2590</a:t>
            </a:r>
          </a:p>
          <a:p>
            <a:r>
              <a:rPr lang="en-US" dirty="0"/>
              <a:t>False negatives:  1487</a:t>
            </a:r>
          </a:p>
        </p:txBody>
      </p:sp>
    </p:spTree>
    <p:extLst>
      <p:ext uri="{BB962C8B-B14F-4D97-AF65-F5344CB8AC3E}">
        <p14:creationId xmlns:p14="http://schemas.microsoft.com/office/powerpoint/2010/main" val="348273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3" y="-402432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70CEB-44A8-6434-E2B2-10C52564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62" y="625345"/>
            <a:ext cx="4907369" cy="5743257"/>
          </a:xfrm>
          <a:prstGeom prst="rect">
            <a:avLst/>
          </a:prstGeom>
        </p:spPr>
      </p:pic>
      <p:pic>
        <p:nvPicPr>
          <p:cNvPr id="11" name="Picture 10" descr="A picture containing green, metal, pan, close&#10;&#10;Description automatically generated">
            <a:extLst>
              <a:ext uri="{FF2B5EF4-FFF2-40B4-BE49-F238E27FC236}">
                <a16:creationId xmlns:a16="http://schemas.microsoft.com/office/drawing/2014/main" id="{07C9AF06-172D-B080-0957-0C0BFF711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9" y="625345"/>
            <a:ext cx="4907369" cy="5743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594578-F5C6-3BDE-9433-9F556A738862}"/>
              </a:ext>
            </a:extLst>
          </p:cNvPr>
          <p:cNvSpPr txBox="1"/>
          <p:nvPr/>
        </p:nvSpPr>
        <p:spPr>
          <a:xfrm>
            <a:off x="2579705" y="260349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D072-538F-1BE9-4913-245C5928E4E8}"/>
              </a:ext>
            </a:extLst>
          </p:cNvPr>
          <p:cNvSpPr txBox="1"/>
          <p:nvPr/>
        </p:nvSpPr>
        <p:spPr>
          <a:xfrm>
            <a:off x="8584002" y="25601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Slicing</a:t>
            </a:r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13AD5-C2C7-8FC0-21A1-EBB0E68CBCA9}"/>
              </a:ext>
            </a:extLst>
          </p:cNvPr>
          <p:cNvSpPr txBox="1"/>
          <p:nvPr/>
        </p:nvSpPr>
        <p:spPr>
          <a:xfrm>
            <a:off x="546100" y="6286053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0.97</a:t>
            </a:r>
          </a:p>
          <a:p>
            <a:r>
              <a:rPr lang="en-US" dirty="0"/>
              <a:t>R: 0.03</a:t>
            </a:r>
            <a:endParaRPr lang="da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47F69-3252-B504-51F2-91C87743D47C}"/>
              </a:ext>
            </a:extLst>
          </p:cNvPr>
          <p:cNvSpPr txBox="1"/>
          <p:nvPr/>
        </p:nvSpPr>
        <p:spPr>
          <a:xfrm>
            <a:off x="6644462" y="6286052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0.94</a:t>
            </a:r>
          </a:p>
          <a:p>
            <a:r>
              <a:rPr lang="en-US" dirty="0"/>
              <a:t>R: 0.92</a:t>
            </a:r>
            <a:endParaRPr lang="da-D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35C0C-F84A-A839-CF11-1D50909231B7}"/>
              </a:ext>
            </a:extLst>
          </p:cNvPr>
          <p:cNvSpPr txBox="1"/>
          <p:nvPr/>
        </p:nvSpPr>
        <p:spPr>
          <a:xfrm>
            <a:off x="11388252" y="51728"/>
            <a:ext cx="771365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Annotation</a:t>
            </a:r>
            <a:endParaRPr lang="da-DK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F02D5-7AA5-C0E8-60B0-71BCDF92FC67}"/>
              </a:ext>
            </a:extLst>
          </p:cNvPr>
          <p:cNvSpPr txBox="1"/>
          <p:nvPr/>
        </p:nvSpPr>
        <p:spPr>
          <a:xfrm>
            <a:off x="11394627" y="338536"/>
            <a:ext cx="764990" cy="24622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Prediction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849501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3" y="-402432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94578-F5C6-3BDE-9433-9F556A738862}"/>
              </a:ext>
            </a:extLst>
          </p:cNvPr>
          <p:cNvSpPr txBox="1"/>
          <p:nvPr/>
        </p:nvSpPr>
        <p:spPr>
          <a:xfrm>
            <a:off x="2579705" y="260349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D072-538F-1BE9-4913-245C5928E4E8}"/>
              </a:ext>
            </a:extLst>
          </p:cNvPr>
          <p:cNvSpPr txBox="1"/>
          <p:nvPr/>
        </p:nvSpPr>
        <p:spPr>
          <a:xfrm>
            <a:off x="8584002" y="25601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Slicing</a:t>
            </a:r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13AD5-C2C7-8FC0-21A1-EBB0E68CBCA9}"/>
              </a:ext>
            </a:extLst>
          </p:cNvPr>
          <p:cNvSpPr txBox="1"/>
          <p:nvPr/>
        </p:nvSpPr>
        <p:spPr>
          <a:xfrm>
            <a:off x="546100" y="6286053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0.97</a:t>
            </a:r>
          </a:p>
          <a:p>
            <a:r>
              <a:rPr lang="en-US" dirty="0"/>
              <a:t>R: 0.03</a:t>
            </a:r>
            <a:endParaRPr lang="da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47F69-3252-B504-51F2-91C87743D47C}"/>
              </a:ext>
            </a:extLst>
          </p:cNvPr>
          <p:cNvSpPr txBox="1"/>
          <p:nvPr/>
        </p:nvSpPr>
        <p:spPr>
          <a:xfrm>
            <a:off x="6644462" y="6286052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0.94</a:t>
            </a:r>
          </a:p>
          <a:p>
            <a:r>
              <a:rPr lang="en-US" dirty="0"/>
              <a:t>R: 0.92</a:t>
            </a:r>
            <a:endParaRPr lang="da-D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35C0C-F84A-A839-CF11-1D50909231B7}"/>
              </a:ext>
            </a:extLst>
          </p:cNvPr>
          <p:cNvSpPr txBox="1"/>
          <p:nvPr/>
        </p:nvSpPr>
        <p:spPr>
          <a:xfrm>
            <a:off x="11388252" y="51728"/>
            <a:ext cx="771365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Annotation</a:t>
            </a:r>
            <a:endParaRPr lang="da-DK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F02D5-7AA5-C0E8-60B0-71BCDF92FC67}"/>
              </a:ext>
            </a:extLst>
          </p:cNvPr>
          <p:cNvSpPr txBox="1"/>
          <p:nvPr/>
        </p:nvSpPr>
        <p:spPr>
          <a:xfrm>
            <a:off x="11394627" y="338536"/>
            <a:ext cx="764990" cy="24622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Prediction</a:t>
            </a:r>
            <a:endParaRPr lang="da-DK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BB370-7491-862D-1DE5-984632F08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1"/>
          <a:stretch/>
        </p:blipFill>
        <p:spPr>
          <a:xfrm>
            <a:off x="6215250" y="1292462"/>
            <a:ext cx="5765800" cy="4132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E7EFF-AFA0-6A33-470F-E50F9B48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3"/>
          <a:stretch/>
        </p:blipFill>
        <p:spPr>
          <a:xfrm>
            <a:off x="210952" y="1292462"/>
            <a:ext cx="5765800" cy="41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2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up, parking, meter, black&#10;&#10;Description automatically generated">
            <a:extLst>
              <a:ext uri="{FF2B5EF4-FFF2-40B4-BE49-F238E27FC236}">
                <a16:creationId xmlns:a16="http://schemas.microsoft.com/office/drawing/2014/main" id="{85BA1652-1C96-7A0F-07B1-3E3D6B25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62" y="625345"/>
            <a:ext cx="4821330" cy="57432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7D177D-3632-22EA-3B8B-18733ABF05E4}"/>
              </a:ext>
            </a:extLst>
          </p:cNvPr>
          <p:cNvSpPr txBox="1"/>
          <p:nvPr/>
        </p:nvSpPr>
        <p:spPr>
          <a:xfrm>
            <a:off x="6644462" y="6286052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0.04</a:t>
            </a:r>
          </a:p>
          <a:p>
            <a:r>
              <a:rPr lang="en-US" dirty="0"/>
              <a:t>R: 1.0</a:t>
            </a:r>
            <a:endParaRPr lang="da-DK" dirty="0"/>
          </a:p>
        </p:txBody>
      </p:sp>
      <p:pic>
        <p:nvPicPr>
          <p:cNvPr id="24" name="Picture 23" descr="A picture containing cup, food, soup, close&#10;&#10;Description automatically generated">
            <a:extLst>
              <a:ext uri="{FF2B5EF4-FFF2-40B4-BE49-F238E27FC236}">
                <a16:creationId xmlns:a16="http://schemas.microsoft.com/office/drawing/2014/main" id="{29D743A1-5931-413C-83F9-6E88EBAD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5" y="625345"/>
            <a:ext cx="4767520" cy="57432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A835F2-3125-6010-01D4-40836AE84AFA}"/>
              </a:ext>
            </a:extLst>
          </p:cNvPr>
          <p:cNvSpPr txBox="1"/>
          <p:nvPr/>
        </p:nvSpPr>
        <p:spPr>
          <a:xfrm>
            <a:off x="546100" y="6286053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0.93</a:t>
            </a:r>
          </a:p>
          <a:p>
            <a:r>
              <a:rPr lang="en-US" dirty="0"/>
              <a:t>R: 0.14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4928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up, parking, meter, black&#10;&#10;Description automatically generated">
            <a:extLst>
              <a:ext uri="{FF2B5EF4-FFF2-40B4-BE49-F238E27FC236}">
                <a16:creationId xmlns:a16="http://schemas.microsoft.com/office/drawing/2014/main" id="{85BA1652-1C96-7A0F-07B1-3E3D6B25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8" t="52465" r="18101" b="20833"/>
          <a:stretch/>
        </p:blipFill>
        <p:spPr>
          <a:xfrm>
            <a:off x="6292850" y="1937492"/>
            <a:ext cx="5758383" cy="29830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7D177D-3632-22EA-3B8B-18733ABF05E4}"/>
              </a:ext>
            </a:extLst>
          </p:cNvPr>
          <p:cNvSpPr txBox="1"/>
          <p:nvPr/>
        </p:nvSpPr>
        <p:spPr>
          <a:xfrm>
            <a:off x="6292850" y="492050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0.04</a:t>
            </a:r>
          </a:p>
          <a:p>
            <a:r>
              <a:rPr lang="en-US" dirty="0"/>
              <a:t>R: 1.0</a:t>
            </a:r>
            <a:endParaRPr lang="da-DK" dirty="0"/>
          </a:p>
        </p:txBody>
      </p:sp>
      <p:pic>
        <p:nvPicPr>
          <p:cNvPr id="24" name="Picture 23" descr="A picture containing cup, food, soup, close&#10;&#10;Description automatically generated">
            <a:extLst>
              <a:ext uri="{FF2B5EF4-FFF2-40B4-BE49-F238E27FC236}">
                <a16:creationId xmlns:a16="http://schemas.microsoft.com/office/drawing/2014/main" id="{29D743A1-5931-413C-83F9-6E88EBAD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34553" r="21063" b="38745"/>
          <a:stretch/>
        </p:blipFill>
        <p:spPr>
          <a:xfrm>
            <a:off x="140769" y="1937492"/>
            <a:ext cx="5758383" cy="29830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A835F2-3125-6010-01D4-40836AE84AFA}"/>
              </a:ext>
            </a:extLst>
          </p:cNvPr>
          <p:cNvSpPr txBox="1"/>
          <p:nvPr/>
        </p:nvSpPr>
        <p:spPr>
          <a:xfrm>
            <a:off x="140767" y="492050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P: 0.93</a:t>
            </a:r>
          </a:p>
          <a:p>
            <a:r>
              <a:rPr lang="en-US" dirty="0"/>
              <a:t>R: 0.14</a:t>
            </a:r>
            <a:endParaRPr lang="da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8C019-A366-8E78-2F94-EF341E7FD5DB}"/>
              </a:ext>
            </a:extLst>
          </p:cNvPr>
          <p:cNvSpPr txBox="1"/>
          <p:nvPr/>
        </p:nvSpPr>
        <p:spPr>
          <a:xfrm>
            <a:off x="140767" y="1568160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recall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E57B4-EC37-8E60-6AB6-AEE6F22587DF}"/>
              </a:ext>
            </a:extLst>
          </p:cNvPr>
          <p:cNvSpPr txBox="1"/>
          <p:nvPr/>
        </p:nvSpPr>
        <p:spPr>
          <a:xfrm>
            <a:off x="6292850" y="15681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precision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4291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07" y="-250172"/>
            <a:ext cx="10515600" cy="1325563"/>
          </a:xfrm>
        </p:spPr>
        <p:txBody>
          <a:bodyPr/>
          <a:lstStyle/>
          <a:p>
            <a:r>
              <a:rPr lang="en-US" dirty="0"/>
              <a:t>Generating annotated data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395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12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072"/>
            <a:ext cx="10515600" cy="1325563"/>
          </a:xfrm>
        </p:spPr>
        <p:txBody>
          <a:bodyPr/>
          <a:lstStyle/>
          <a:p>
            <a:r>
              <a:rPr lang="en-US" dirty="0"/>
              <a:t>Petri pixels</a:t>
            </a:r>
            <a:endParaRPr lang="da-DK" dirty="0"/>
          </a:p>
        </p:txBody>
      </p:sp>
      <p:pic>
        <p:nvPicPr>
          <p:cNvPr id="8" name="Picture 7" descr="A picture containing black, parking, close&#10;&#10;Description automatically generated">
            <a:extLst>
              <a:ext uri="{FF2B5EF4-FFF2-40B4-BE49-F238E27FC236}">
                <a16:creationId xmlns:a16="http://schemas.microsoft.com/office/drawing/2014/main" id="{8258C306-2891-E30B-B606-BA081170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74" y="224564"/>
            <a:ext cx="5244852" cy="6408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A121E-CB36-A679-EB09-76ACB4FD7341}"/>
              </a:ext>
            </a:extLst>
          </p:cNvPr>
          <p:cNvSpPr txBox="1"/>
          <p:nvPr/>
        </p:nvSpPr>
        <p:spPr>
          <a:xfrm>
            <a:off x="85459" y="1626932"/>
            <a:ext cx="251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model accuracy associated with resolution of petri dish?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96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072"/>
            <a:ext cx="10515600" cy="1325563"/>
          </a:xfrm>
        </p:spPr>
        <p:txBody>
          <a:bodyPr/>
          <a:lstStyle/>
          <a:p>
            <a:r>
              <a:rPr lang="en-US" dirty="0"/>
              <a:t>Petri pixels</a:t>
            </a:r>
            <a:endParaRPr lang="da-DK" dirty="0"/>
          </a:p>
        </p:txBody>
      </p:sp>
      <p:pic>
        <p:nvPicPr>
          <p:cNvPr id="8" name="Picture 7" descr="A picture containing black, parking, close&#10;&#10;Description automatically generated">
            <a:extLst>
              <a:ext uri="{FF2B5EF4-FFF2-40B4-BE49-F238E27FC236}">
                <a16:creationId xmlns:a16="http://schemas.microsoft.com/office/drawing/2014/main" id="{8258C306-2891-E30B-B606-BA081170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74" y="224564"/>
            <a:ext cx="5244852" cy="64088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AE34F5-AAED-F507-150F-55EA63F9D64B}"/>
              </a:ext>
            </a:extLst>
          </p:cNvPr>
          <p:cNvSpPr/>
          <p:nvPr/>
        </p:nvSpPr>
        <p:spPr>
          <a:xfrm>
            <a:off x="7110279" y="2425700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A560D-A7CC-EAC2-2DC4-677908FB3B1E}"/>
              </a:ext>
            </a:extLst>
          </p:cNvPr>
          <p:cNvSpPr/>
          <p:nvPr/>
        </p:nvSpPr>
        <p:spPr>
          <a:xfrm>
            <a:off x="3793087" y="3359149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7FEC9D-3D4C-F942-1A42-41B441F50D59}"/>
              </a:ext>
            </a:extLst>
          </p:cNvPr>
          <p:cNvSpPr/>
          <p:nvPr/>
        </p:nvSpPr>
        <p:spPr>
          <a:xfrm>
            <a:off x="6893786" y="5323258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33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072"/>
            <a:ext cx="10515600" cy="1325563"/>
          </a:xfrm>
        </p:spPr>
        <p:txBody>
          <a:bodyPr/>
          <a:lstStyle/>
          <a:p>
            <a:r>
              <a:rPr lang="en-US" dirty="0"/>
              <a:t>Petri pixels</a:t>
            </a:r>
            <a:endParaRPr lang="da-DK" dirty="0"/>
          </a:p>
        </p:txBody>
      </p:sp>
      <p:pic>
        <p:nvPicPr>
          <p:cNvPr id="8" name="Picture 7" descr="A picture containing black, parking, close&#10;&#10;Description automatically generated">
            <a:extLst>
              <a:ext uri="{FF2B5EF4-FFF2-40B4-BE49-F238E27FC236}">
                <a16:creationId xmlns:a16="http://schemas.microsoft.com/office/drawing/2014/main" id="{8258C306-2891-E30B-B606-BA081170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74" y="224564"/>
            <a:ext cx="5244852" cy="64088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AE34F5-AAED-F507-150F-55EA63F9D64B}"/>
              </a:ext>
            </a:extLst>
          </p:cNvPr>
          <p:cNvSpPr/>
          <p:nvPr/>
        </p:nvSpPr>
        <p:spPr>
          <a:xfrm>
            <a:off x="7110279" y="2425700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A560D-A7CC-EAC2-2DC4-677908FB3B1E}"/>
              </a:ext>
            </a:extLst>
          </p:cNvPr>
          <p:cNvSpPr/>
          <p:nvPr/>
        </p:nvSpPr>
        <p:spPr>
          <a:xfrm>
            <a:off x="3793087" y="3359149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7FEC9D-3D4C-F942-1A42-41B441F50D59}"/>
              </a:ext>
            </a:extLst>
          </p:cNvPr>
          <p:cNvSpPr/>
          <p:nvPr/>
        </p:nvSpPr>
        <p:spPr>
          <a:xfrm>
            <a:off x="6893786" y="5323258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286D73-9FBD-F642-B7D0-5A9BAFE2890D}"/>
              </a:ext>
            </a:extLst>
          </p:cNvPr>
          <p:cNvSpPr/>
          <p:nvPr/>
        </p:nvSpPr>
        <p:spPr>
          <a:xfrm>
            <a:off x="3810503" y="1888621"/>
            <a:ext cx="3909754" cy="3909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33A9B-C198-BEDF-04A1-B1B4A8AA0539}"/>
              </a:ext>
            </a:extLst>
          </p:cNvPr>
          <p:cNvSpPr txBox="1"/>
          <p:nvPr/>
        </p:nvSpPr>
        <p:spPr>
          <a:xfrm>
            <a:off x="5081722" y="2565400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FF0000"/>
                </a:solidFill>
              </a:rPr>
              <a:t>255,145 pixels</a:t>
            </a:r>
          </a:p>
        </p:txBody>
      </p:sp>
    </p:spTree>
    <p:extLst>
      <p:ext uri="{BB962C8B-B14F-4D97-AF65-F5344CB8AC3E}">
        <p14:creationId xmlns:p14="http://schemas.microsoft.com/office/powerpoint/2010/main" val="294054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072"/>
            <a:ext cx="10515600" cy="1325563"/>
          </a:xfrm>
        </p:spPr>
        <p:txBody>
          <a:bodyPr/>
          <a:lstStyle/>
          <a:p>
            <a:r>
              <a:rPr lang="en-US" dirty="0"/>
              <a:t>Petri pixels</a:t>
            </a:r>
            <a:endParaRPr lang="da-DK" dirty="0"/>
          </a:p>
        </p:txBody>
      </p:sp>
      <p:pic>
        <p:nvPicPr>
          <p:cNvPr id="8" name="Picture 7" descr="A picture containing black, parking, close&#10;&#10;Description automatically generated">
            <a:extLst>
              <a:ext uri="{FF2B5EF4-FFF2-40B4-BE49-F238E27FC236}">
                <a16:creationId xmlns:a16="http://schemas.microsoft.com/office/drawing/2014/main" id="{8258C306-2891-E30B-B606-BA081170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74" y="224564"/>
            <a:ext cx="5244852" cy="64088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AE34F5-AAED-F507-150F-55EA63F9D64B}"/>
              </a:ext>
            </a:extLst>
          </p:cNvPr>
          <p:cNvSpPr/>
          <p:nvPr/>
        </p:nvSpPr>
        <p:spPr>
          <a:xfrm>
            <a:off x="7110279" y="2425700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A560D-A7CC-EAC2-2DC4-677908FB3B1E}"/>
              </a:ext>
            </a:extLst>
          </p:cNvPr>
          <p:cNvSpPr/>
          <p:nvPr/>
        </p:nvSpPr>
        <p:spPr>
          <a:xfrm>
            <a:off x="3793087" y="3359149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7FEC9D-3D4C-F942-1A42-41B441F50D59}"/>
              </a:ext>
            </a:extLst>
          </p:cNvPr>
          <p:cNvSpPr/>
          <p:nvPr/>
        </p:nvSpPr>
        <p:spPr>
          <a:xfrm>
            <a:off x="6893786" y="5323258"/>
            <a:ext cx="139700" cy="139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286D73-9FBD-F642-B7D0-5A9BAFE2890D}"/>
              </a:ext>
            </a:extLst>
          </p:cNvPr>
          <p:cNvSpPr/>
          <p:nvPr/>
        </p:nvSpPr>
        <p:spPr>
          <a:xfrm>
            <a:off x="3810503" y="1888621"/>
            <a:ext cx="3909754" cy="3909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33A9B-C198-BEDF-04A1-B1B4A8AA0539}"/>
              </a:ext>
            </a:extLst>
          </p:cNvPr>
          <p:cNvSpPr txBox="1"/>
          <p:nvPr/>
        </p:nvSpPr>
        <p:spPr>
          <a:xfrm>
            <a:off x="5081722" y="2565400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FF0000"/>
                </a:solidFill>
              </a:rPr>
              <a:t>255,145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0365A-A353-8ABF-2AF1-BE2F23798CFC}"/>
              </a:ext>
            </a:extLst>
          </p:cNvPr>
          <p:cNvSpPr txBox="1"/>
          <p:nvPr/>
        </p:nvSpPr>
        <p:spPr>
          <a:xfrm>
            <a:off x="209644" y="5069942"/>
            <a:ext cx="205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Lowest: 70,000</a:t>
            </a:r>
          </a:p>
          <a:p>
            <a:r>
              <a:rPr lang="en-US" dirty="0"/>
              <a:t>Highest: 22,312,165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9138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Petri pixels</a:t>
            </a: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F36AF-5B19-7B43-A2C1-9654993A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588"/>
            <a:ext cx="5852172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3B79D-47AA-614C-2692-C95E63BA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255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9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 per object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50511-358D-95C6-F8F9-CBDC40B6EBF9}"/>
              </a:ext>
            </a:extLst>
          </p:cNvPr>
          <p:cNvSpPr txBox="1"/>
          <p:nvPr/>
        </p:nvSpPr>
        <p:spPr>
          <a:xfrm>
            <a:off x="838200" y="1760433"/>
            <a:ext cx="2639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accuracy associated with the number of pixels per object?</a:t>
            </a:r>
            <a:endParaRPr lang="da-DK" dirty="0"/>
          </a:p>
        </p:txBody>
      </p:sp>
      <p:pic>
        <p:nvPicPr>
          <p:cNvPr id="5" name="Picture 4" descr="A picture containing outdoor object, dark, night sky&#10;&#10;Description automatically generated">
            <a:extLst>
              <a:ext uri="{FF2B5EF4-FFF2-40B4-BE49-F238E27FC236}">
                <a16:creationId xmlns:a16="http://schemas.microsoft.com/office/drawing/2014/main" id="{288232BF-0DB2-CFD4-55CD-F16D96064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0" b="15298"/>
          <a:stretch/>
        </p:blipFill>
        <p:spPr>
          <a:xfrm>
            <a:off x="4283602" y="1418602"/>
            <a:ext cx="6261907" cy="49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3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8" y="-301447"/>
            <a:ext cx="10515600" cy="1325563"/>
          </a:xfrm>
        </p:spPr>
        <p:txBody>
          <a:bodyPr/>
          <a:lstStyle/>
          <a:p>
            <a:r>
              <a:rPr lang="en-US" dirty="0"/>
              <a:t>Pixels per object</a:t>
            </a:r>
            <a:endParaRPr lang="da-DK" dirty="0"/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8A43DDF-9532-F0CB-730E-9028DBBED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8" y="1920234"/>
            <a:ext cx="5852172" cy="4389129"/>
          </a:xfrm>
          <a:prstGeom prst="rect">
            <a:avLst/>
          </a:prstGeom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FCFF044F-3058-DF86-3FF3-F0C5FC568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920234"/>
            <a:ext cx="5852172" cy="4389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90BECB-3A05-545F-6F95-3F980B6CC10F}"/>
              </a:ext>
            </a:extLst>
          </p:cNvPr>
          <p:cNvSpPr txBox="1"/>
          <p:nvPr/>
        </p:nvSpPr>
        <p:spPr>
          <a:xfrm>
            <a:off x="7042447" y="-765310"/>
            <a:ext cx="5989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da-DK" dirty="0"/>
          </a:p>
          <a:p>
            <a:r>
              <a:rPr lang="da-DK" dirty="0"/>
              <a:t>Small </a:t>
            </a:r>
            <a:r>
              <a:rPr lang="da-DK" dirty="0" err="1"/>
              <a:t>objects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likely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correct</a:t>
            </a:r>
            <a:r>
              <a:rPr lang="da-DK" dirty="0"/>
              <a:t> annotation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5930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2263"/>
            <a:ext cx="10515600" cy="1325563"/>
          </a:xfrm>
        </p:spPr>
        <p:txBody>
          <a:bodyPr/>
          <a:lstStyle/>
          <a:p>
            <a:r>
              <a:rPr lang="en-US" dirty="0"/>
              <a:t>Human error</a:t>
            </a:r>
            <a:endParaRPr lang="da-DK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2D1189-A851-35B0-0D36-B1EA281F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2" y="1690688"/>
            <a:ext cx="11184055" cy="41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1268"/>
            <a:ext cx="10515600" cy="1325563"/>
          </a:xfrm>
        </p:spPr>
        <p:txBody>
          <a:bodyPr/>
          <a:lstStyle/>
          <a:p>
            <a:r>
              <a:rPr lang="en-US" dirty="0"/>
              <a:t>Human error</a:t>
            </a:r>
            <a:endParaRPr lang="da-DK" dirty="0"/>
          </a:p>
        </p:txBody>
      </p:sp>
      <p:pic>
        <p:nvPicPr>
          <p:cNvPr id="5" name="Picture 4" descr="A picture containing black, close&#10;&#10;Description automatically generated">
            <a:extLst>
              <a:ext uri="{FF2B5EF4-FFF2-40B4-BE49-F238E27FC236}">
                <a16:creationId xmlns:a16="http://schemas.microsoft.com/office/drawing/2014/main" id="{81F275B6-3524-4E6D-090B-A34D454A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24580" r="16150" b="10952"/>
          <a:stretch/>
        </p:blipFill>
        <p:spPr>
          <a:xfrm>
            <a:off x="4253897" y="1611492"/>
            <a:ext cx="3684205" cy="3706071"/>
          </a:xfrm>
          <a:prstGeom prst="rect">
            <a:avLst/>
          </a:prstGeom>
        </p:spPr>
      </p:pic>
      <p:pic>
        <p:nvPicPr>
          <p:cNvPr id="12" name="Picture 11" descr="A picture containing black, close, soup&#10;&#10;Description automatically generated">
            <a:extLst>
              <a:ext uri="{FF2B5EF4-FFF2-40B4-BE49-F238E27FC236}">
                <a16:creationId xmlns:a16="http://schemas.microsoft.com/office/drawing/2014/main" id="{59BCB61B-57D7-ADA9-E523-BD2F8453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96" y="0"/>
            <a:ext cx="5612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CCBE-4475-6135-8F1A-BB6B2205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1268"/>
            <a:ext cx="10515600" cy="1325563"/>
          </a:xfrm>
        </p:spPr>
        <p:txBody>
          <a:bodyPr/>
          <a:lstStyle/>
          <a:p>
            <a:r>
              <a:rPr lang="en-US" dirty="0"/>
              <a:t>Human error</a:t>
            </a:r>
            <a:endParaRPr lang="da-DK" dirty="0"/>
          </a:p>
        </p:txBody>
      </p:sp>
      <p:pic>
        <p:nvPicPr>
          <p:cNvPr id="5" name="Picture 4" descr="A picture containing black, close&#10;&#10;Description automatically generated">
            <a:extLst>
              <a:ext uri="{FF2B5EF4-FFF2-40B4-BE49-F238E27FC236}">
                <a16:creationId xmlns:a16="http://schemas.microsoft.com/office/drawing/2014/main" id="{81F275B6-3524-4E6D-090B-A34D454A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24580" r="16150" b="10952"/>
          <a:stretch/>
        </p:blipFill>
        <p:spPr>
          <a:xfrm>
            <a:off x="4253897" y="1611492"/>
            <a:ext cx="3684205" cy="3706071"/>
          </a:xfrm>
          <a:prstGeom prst="rect">
            <a:avLst/>
          </a:prstGeom>
        </p:spPr>
      </p:pic>
      <p:pic>
        <p:nvPicPr>
          <p:cNvPr id="7" name="Picture 6" descr="A picture containing black, parking, close&#10;&#10;Description automatically generated">
            <a:extLst>
              <a:ext uri="{FF2B5EF4-FFF2-40B4-BE49-F238E27FC236}">
                <a16:creationId xmlns:a16="http://schemas.microsoft.com/office/drawing/2014/main" id="{67F2D121-F621-6DDA-D95A-BF628C253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t="25798" r="17805" b="11327"/>
          <a:stretch/>
        </p:blipFill>
        <p:spPr>
          <a:xfrm>
            <a:off x="230736" y="1671563"/>
            <a:ext cx="3684205" cy="3715332"/>
          </a:xfrm>
          <a:prstGeom prst="rect">
            <a:avLst/>
          </a:prstGeom>
        </p:spPr>
      </p:pic>
      <p:pic>
        <p:nvPicPr>
          <p:cNvPr id="9" name="Picture 8" descr="A picture containing black, close, shaped, decorated&#10;&#10;Description automatically generated">
            <a:extLst>
              <a:ext uri="{FF2B5EF4-FFF2-40B4-BE49-F238E27FC236}">
                <a16:creationId xmlns:a16="http://schemas.microsoft.com/office/drawing/2014/main" id="{81965412-2282-F3CA-9B7A-6E13852F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70" y="1611492"/>
            <a:ext cx="3677500" cy="37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2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395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endParaRPr lang="en-US" dirty="0"/>
          </a:p>
          <a:p>
            <a:endParaRPr lang="da-DK" dirty="0"/>
          </a:p>
        </p:txBody>
      </p:sp>
      <p:pic>
        <p:nvPicPr>
          <p:cNvPr id="4" name="Picture 3" descr="A picture containing cup, coffee, food processor&#10;&#10;Description automatically generated">
            <a:extLst>
              <a:ext uri="{FF2B5EF4-FFF2-40B4-BE49-F238E27FC236}">
                <a16:creationId xmlns:a16="http://schemas.microsoft.com/office/drawing/2014/main" id="{C5C1E591-C17B-D9DE-AD74-497F62BA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0" y="2691370"/>
            <a:ext cx="3209926" cy="3805315"/>
          </a:xfrm>
          <a:prstGeom prst="rect">
            <a:avLst/>
          </a:prstGeom>
        </p:spPr>
      </p:pic>
      <p:pic>
        <p:nvPicPr>
          <p:cNvPr id="5" name="Picture 4" descr="A circular object with a hole in it&#10;&#10;Description automatically generated with low confidence">
            <a:extLst>
              <a:ext uri="{FF2B5EF4-FFF2-40B4-BE49-F238E27FC236}">
                <a16:creationId xmlns:a16="http://schemas.microsoft.com/office/drawing/2014/main" id="{84938E3F-3717-4FBD-D4E2-D0F121E4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5" y="2691370"/>
            <a:ext cx="3526987" cy="38015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01D4F70-EB8A-6B0F-7BC4-0B00CE8A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DF621-7358-71D9-6C17-078B882E8FE6}"/>
              </a:ext>
            </a:extLst>
          </p:cNvPr>
          <p:cNvSpPr txBox="1">
            <a:spLocks/>
          </p:cNvSpPr>
          <p:nvPr/>
        </p:nvSpPr>
        <p:spPr>
          <a:xfrm>
            <a:off x="111807" y="-25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Generating annotated data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259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395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endParaRPr lang="en-US" dirty="0"/>
          </a:p>
          <a:p>
            <a:endParaRPr lang="da-DK" dirty="0"/>
          </a:p>
        </p:txBody>
      </p:sp>
      <p:pic>
        <p:nvPicPr>
          <p:cNvPr id="4" name="Picture 3" descr="A picture containing cup, coffee, food processor&#10;&#10;Description automatically generated">
            <a:extLst>
              <a:ext uri="{FF2B5EF4-FFF2-40B4-BE49-F238E27FC236}">
                <a16:creationId xmlns:a16="http://schemas.microsoft.com/office/drawing/2014/main" id="{C5C1E591-C17B-D9DE-AD74-497F62BA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0" y="2691370"/>
            <a:ext cx="3209926" cy="3805315"/>
          </a:xfrm>
          <a:prstGeom prst="rect">
            <a:avLst/>
          </a:prstGeom>
        </p:spPr>
      </p:pic>
      <p:pic>
        <p:nvPicPr>
          <p:cNvPr id="5" name="Picture 4" descr="A circular object with a hole in it&#10;&#10;Description automatically generated with low confidence">
            <a:extLst>
              <a:ext uri="{FF2B5EF4-FFF2-40B4-BE49-F238E27FC236}">
                <a16:creationId xmlns:a16="http://schemas.microsoft.com/office/drawing/2014/main" id="{84938E3F-3717-4FBD-D4E2-D0F121E4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5" y="2691370"/>
            <a:ext cx="3526987" cy="380150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2D1722-4817-1FB4-DF07-591FF47D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47399B-83A0-FBEC-4665-45D66436E48A}"/>
              </a:ext>
            </a:extLst>
          </p:cNvPr>
          <p:cNvSpPr txBox="1">
            <a:spLocks/>
          </p:cNvSpPr>
          <p:nvPr/>
        </p:nvSpPr>
        <p:spPr>
          <a:xfrm>
            <a:off x="111807" y="-25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Generating annotated data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562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395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endParaRPr lang="en-US" dirty="0"/>
          </a:p>
          <a:p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BE8987-6452-642D-4366-021896A0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497" y="3376612"/>
            <a:ext cx="5505803" cy="26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2B434-99FC-5B29-7CE0-A48BDB03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" y="3376612"/>
            <a:ext cx="5524981" cy="265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CD51E-5914-D3D1-3FF6-F949DFFBAC5F}"/>
              </a:ext>
            </a:extLst>
          </p:cNvPr>
          <p:cNvSpPr txBox="1"/>
          <p:nvPr/>
        </p:nvSpPr>
        <p:spPr>
          <a:xfrm>
            <a:off x="295275" y="3059668"/>
            <a:ext cx="131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2000x zoom</a:t>
            </a:r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D4C1B-F5FE-ACCD-26EC-BC12A616A7DA}"/>
              </a:ext>
            </a:extLst>
          </p:cNvPr>
          <p:cNvSpPr txBox="1"/>
          <p:nvPr/>
        </p:nvSpPr>
        <p:spPr>
          <a:xfrm>
            <a:off x="6172200" y="3059668"/>
            <a:ext cx="131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1000x zoom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A3138-AD6C-8FBA-5745-C9FBE848384B}"/>
              </a:ext>
            </a:extLst>
          </p:cNvPr>
          <p:cNvSpPr txBox="1"/>
          <p:nvPr/>
        </p:nvSpPr>
        <p:spPr>
          <a:xfrm>
            <a:off x="390524" y="603194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372 x 441 (71 KB)</a:t>
            </a:r>
            <a:endParaRPr lang="da-DK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D4A7A-8424-9BD9-CC0E-5C9A6380D84A}"/>
              </a:ext>
            </a:extLst>
          </p:cNvPr>
          <p:cNvSpPr txBox="1"/>
          <p:nvPr/>
        </p:nvSpPr>
        <p:spPr>
          <a:xfrm>
            <a:off x="6263231" y="6031942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6000 x 6467 (9,637 KB)</a:t>
            </a:r>
            <a:endParaRPr lang="da-DK" sz="12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F4606B0-4A49-DFBD-8437-3F353148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30D4B7-751F-BF16-E5CE-0721463260FF}"/>
              </a:ext>
            </a:extLst>
          </p:cNvPr>
          <p:cNvSpPr txBox="1">
            <a:spLocks/>
          </p:cNvSpPr>
          <p:nvPr/>
        </p:nvSpPr>
        <p:spPr>
          <a:xfrm>
            <a:off x="111807" y="-25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Generating annotated data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4520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9964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r>
              <a:rPr lang="en-US" dirty="0"/>
              <a:t>Very large variation in number of objects per image</a:t>
            </a:r>
          </a:p>
          <a:p>
            <a:endParaRPr lang="en-US" dirty="0"/>
          </a:p>
          <a:p>
            <a:endParaRPr lang="da-DK" dirty="0"/>
          </a:p>
        </p:txBody>
      </p:sp>
      <p:pic>
        <p:nvPicPr>
          <p:cNvPr id="5" name="Picture 4" descr="A picture containing pan&#10;&#10;Description automatically generated">
            <a:extLst>
              <a:ext uri="{FF2B5EF4-FFF2-40B4-BE49-F238E27FC236}">
                <a16:creationId xmlns:a16="http://schemas.microsoft.com/office/drawing/2014/main" id="{DBEFD507-0E69-411D-DA50-990A5DA3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32" y="2976424"/>
            <a:ext cx="2929934" cy="3428999"/>
          </a:xfrm>
          <a:prstGeom prst="rect">
            <a:avLst/>
          </a:prstGeom>
        </p:spPr>
      </p:pic>
      <p:pic>
        <p:nvPicPr>
          <p:cNvPr id="8" name="Picture 7" descr="A picture containing cup, parking, meter, black&#10;&#10;Description automatically generated">
            <a:extLst>
              <a:ext uri="{FF2B5EF4-FFF2-40B4-BE49-F238E27FC236}">
                <a16:creationId xmlns:a16="http://schemas.microsoft.com/office/drawing/2014/main" id="{A2BB727C-D0F8-3391-2C9A-BB195E8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4" y="2976423"/>
            <a:ext cx="2878565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358DB-B889-23A2-08A6-9937F9A90277}"/>
              </a:ext>
            </a:extLst>
          </p:cNvPr>
          <p:cNvSpPr txBox="1"/>
          <p:nvPr/>
        </p:nvSpPr>
        <p:spPr>
          <a:xfrm>
            <a:off x="2552334" y="640542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D1.1 – 5 objects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1C340-959F-507A-0EC1-1FF1A9391F1F}"/>
              </a:ext>
            </a:extLst>
          </p:cNvPr>
          <p:cNvSpPr txBox="1"/>
          <p:nvPr/>
        </p:nvSpPr>
        <p:spPr>
          <a:xfrm>
            <a:off x="6709732" y="640542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A45.2 – 9,285 objects</a:t>
            </a:r>
            <a:endParaRPr lang="da-DK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49035D-B0AE-16B9-FECE-783DBF270064}"/>
              </a:ext>
            </a:extLst>
          </p:cNvPr>
          <p:cNvSpPr txBox="1">
            <a:spLocks/>
          </p:cNvSpPr>
          <p:nvPr/>
        </p:nvSpPr>
        <p:spPr>
          <a:xfrm>
            <a:off x="111807" y="-25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Generating annotated data</a:t>
            </a:r>
            <a:endParaRPr lang="da-DK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4FB7D82-89BC-A138-79D0-730BA620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156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4881FB63-D49A-EF3A-0899-DA8779216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67" y="104775"/>
            <a:ext cx="5648263" cy="6610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D31E6A31-F488-C87A-12AB-8C01D2B31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" y="104775"/>
            <a:ext cx="5549235" cy="6610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43903-B678-C611-A419-26ED403E7035}"/>
              </a:ext>
            </a:extLst>
          </p:cNvPr>
          <p:cNvSpPr txBox="1"/>
          <p:nvPr/>
        </p:nvSpPr>
        <p:spPr>
          <a:xfrm>
            <a:off x="277556" y="10477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D1.1 – 5 objects</a:t>
            </a:r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DDFF4-AF9C-45F4-D97F-21A13D147706}"/>
              </a:ext>
            </a:extLst>
          </p:cNvPr>
          <p:cNvSpPr txBox="1"/>
          <p:nvPr/>
        </p:nvSpPr>
        <p:spPr>
          <a:xfrm>
            <a:off x="6400167" y="104775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A45.2 – 9,285 objects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969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7CB0-A1E0-3892-9DA2-10286A94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annotated data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F0EB6-1F58-2AF0-CDA1-9AD34EFAAEAC}"/>
              </a:ext>
            </a:extLst>
          </p:cNvPr>
          <p:cNvSpPr txBox="1"/>
          <p:nvPr/>
        </p:nvSpPr>
        <p:spPr>
          <a:xfrm>
            <a:off x="838200" y="1690688"/>
            <a:ext cx="49964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127 images with associated mask files</a:t>
            </a:r>
          </a:p>
          <a:p>
            <a:r>
              <a:rPr lang="en-US" dirty="0"/>
              <a:t>Images from four experiments (A, B, C, D)</a:t>
            </a:r>
          </a:p>
          <a:p>
            <a:r>
              <a:rPr lang="en-US" dirty="0"/>
              <a:t>Very large variation in dimensions/resolution</a:t>
            </a:r>
          </a:p>
          <a:p>
            <a:r>
              <a:rPr lang="en-US" dirty="0"/>
              <a:t>Very large variation in number of objects per image</a:t>
            </a:r>
          </a:p>
          <a:p>
            <a:r>
              <a:rPr lang="en-US" dirty="0"/>
              <a:t>Variation in number of images per experiment</a:t>
            </a:r>
          </a:p>
          <a:p>
            <a:endParaRPr lang="en-US" dirty="0"/>
          </a:p>
          <a:p>
            <a:r>
              <a:rPr lang="en-US" dirty="0"/>
              <a:t>A: 44</a:t>
            </a:r>
          </a:p>
          <a:p>
            <a:r>
              <a:rPr lang="en-US" dirty="0"/>
              <a:t>B: 39</a:t>
            </a:r>
          </a:p>
          <a:p>
            <a:r>
              <a:rPr lang="en-US" dirty="0"/>
              <a:t>C: 16</a:t>
            </a:r>
          </a:p>
          <a:p>
            <a:r>
              <a:rPr lang="en-US" dirty="0"/>
              <a:t>D: 28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864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8846</TotalTime>
  <Words>725</Words>
  <Application>Microsoft Office PowerPoint</Application>
  <PresentationFormat>Widescreen</PresentationFormat>
  <Paragraphs>178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Generating annotated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annotated data</vt:lpstr>
      <vt:lpstr>Generating annotated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data into training, testing, validation</vt:lpstr>
      <vt:lpstr>Splitting data into training, testing, validation</vt:lpstr>
      <vt:lpstr>Splitting data into training, testing, validation</vt:lpstr>
      <vt:lpstr>Standard model</vt:lpstr>
      <vt:lpstr>Slicing model</vt:lpstr>
      <vt:lpstr>Slicing model</vt:lpstr>
      <vt:lpstr>Slicing model</vt:lpstr>
      <vt:lpstr>Slicing model</vt:lpstr>
      <vt:lpstr>Slicing model</vt:lpstr>
      <vt:lpstr>Slicing model</vt:lpstr>
      <vt:lpstr>Results</vt:lpstr>
      <vt:lpstr>Results</vt:lpstr>
      <vt:lpstr>PowerPoint Presentation</vt:lpstr>
      <vt:lpstr>PowerPoint Presentation</vt:lpstr>
      <vt:lpstr>Petri pixels</vt:lpstr>
      <vt:lpstr>Petri pixels</vt:lpstr>
      <vt:lpstr>Petri pixels</vt:lpstr>
      <vt:lpstr>Petri pixels</vt:lpstr>
      <vt:lpstr>Petri pixels</vt:lpstr>
      <vt:lpstr>Pixels per object</vt:lpstr>
      <vt:lpstr>Pixels per object</vt:lpstr>
      <vt:lpstr>Human error</vt:lpstr>
      <vt:lpstr>Human error</vt:lpstr>
      <vt:lpstr>Human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Hjalte Mads Rosenstand Mann</dc:creator>
  <cp:lastModifiedBy>Hjalte Mads Rosenstand Mann</cp:lastModifiedBy>
  <cp:revision>3</cp:revision>
  <dcterms:created xsi:type="dcterms:W3CDTF">2022-08-24T13:42:25Z</dcterms:created>
  <dcterms:modified xsi:type="dcterms:W3CDTF">2023-03-12T20:12:43Z</dcterms:modified>
</cp:coreProperties>
</file>